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8"/>
  </p:notesMasterIdLst>
  <p:handoutMasterIdLst>
    <p:handoutMasterId r:id="rId49"/>
  </p:handoutMasterIdLst>
  <p:sldIdLst>
    <p:sldId id="261" r:id="rId5"/>
    <p:sldId id="418" r:id="rId6"/>
    <p:sldId id="275" r:id="rId7"/>
    <p:sldId id="277" r:id="rId8"/>
    <p:sldId id="435" r:id="rId9"/>
    <p:sldId id="483" r:id="rId10"/>
    <p:sldId id="493" r:id="rId11"/>
    <p:sldId id="438" r:id="rId12"/>
    <p:sldId id="467" r:id="rId13"/>
    <p:sldId id="496" r:id="rId14"/>
    <p:sldId id="440" r:id="rId15"/>
    <p:sldId id="468" r:id="rId16"/>
    <p:sldId id="465" r:id="rId17"/>
    <p:sldId id="441" r:id="rId18"/>
    <p:sldId id="464" r:id="rId19"/>
    <p:sldId id="469" r:id="rId20"/>
    <p:sldId id="470" r:id="rId21"/>
    <p:sldId id="471" r:id="rId22"/>
    <p:sldId id="497" r:id="rId23"/>
    <p:sldId id="442" r:id="rId24"/>
    <p:sldId id="501" r:id="rId25"/>
    <p:sldId id="448" r:id="rId26"/>
    <p:sldId id="505" r:id="rId27"/>
    <p:sldId id="449" r:id="rId28"/>
    <p:sldId id="508" r:id="rId29"/>
    <p:sldId id="450" r:id="rId30"/>
    <p:sldId id="510" r:id="rId31"/>
    <p:sldId id="472" r:id="rId32"/>
    <p:sldId id="453" r:id="rId33"/>
    <p:sldId id="466" r:id="rId34"/>
    <p:sldId id="459" r:id="rId35"/>
    <p:sldId id="485" r:id="rId36"/>
    <p:sldId id="491" r:id="rId37"/>
    <p:sldId id="460" r:id="rId38"/>
    <p:sldId id="461" r:id="rId39"/>
    <p:sldId id="462" r:id="rId40"/>
    <p:sldId id="473" r:id="rId41"/>
    <p:sldId id="463" r:id="rId42"/>
    <p:sldId id="511" r:id="rId43"/>
    <p:sldId id="512" r:id="rId44"/>
    <p:sldId id="513" r:id="rId45"/>
    <p:sldId id="414" r:id="rId46"/>
    <p:sldId id="373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1E2"/>
    <a:srgbClr val="702082"/>
    <a:srgbClr val="212322"/>
    <a:srgbClr val="5B67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D73E0E-25BC-427A-B7C2-A15E3BE814ED}" v="129" dt="2022-01-20T13:22:57.6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541" autoAdjust="0"/>
  </p:normalViewPr>
  <p:slideViewPr>
    <p:cSldViewPr snapToGrid="0" snapToObjects="1">
      <p:cViewPr varScale="1">
        <p:scale>
          <a:sx n="105" d="100"/>
          <a:sy n="105" d="100"/>
        </p:scale>
        <p:origin x="132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1E434B72-253F-CF03-6C7B-1EBD4B64071C}"/>
    <pc:docChg chg="modSld">
      <pc:chgData name="" userId="" providerId="" clId="Web-{1E434B72-253F-CF03-6C7B-1EBD4B64071C}" dt="2021-12-06T13:17:45.462" v="0"/>
      <pc:docMkLst>
        <pc:docMk/>
      </pc:docMkLst>
      <pc:sldChg chg="addSp">
        <pc:chgData name="" userId="" providerId="" clId="Web-{1E434B72-253F-CF03-6C7B-1EBD4B64071C}" dt="2021-12-06T13:17:45.462" v="0"/>
        <pc:sldMkLst>
          <pc:docMk/>
          <pc:sldMk cId="3795667852" sldId="418"/>
        </pc:sldMkLst>
        <pc:inkChg chg="add">
          <ac:chgData name="" userId="" providerId="" clId="Web-{1E434B72-253F-CF03-6C7B-1EBD4B64071C}" dt="2021-12-06T13:17:45.462" v="0"/>
          <ac:inkMkLst>
            <pc:docMk/>
            <pc:sldMk cId="3795667852" sldId="418"/>
            <ac:inkMk id="5" creationId="{73612CD5-7CB2-4DB4-99CE-113BFBF25607}"/>
          </ac:inkMkLst>
        </pc:inkChg>
      </pc:sldChg>
    </pc:docChg>
  </pc:docChgLst>
  <pc:docChgLst>
    <pc:chgData name="Julia Kasmire" userId="d623be19-69c6-4d1b-89e7-ecc750d13e6c" providerId="ADAL" clId="{1ED73E0E-25BC-427A-B7C2-A15E3BE814ED}"/>
    <pc:docChg chg="undo custSel addSld delSld modSld sldOrd">
      <pc:chgData name="Julia Kasmire" userId="d623be19-69c6-4d1b-89e7-ecc750d13e6c" providerId="ADAL" clId="{1ED73E0E-25BC-427A-B7C2-A15E3BE814ED}" dt="2022-01-20T13:52:58.605" v="16588" actId="962"/>
      <pc:docMkLst>
        <pc:docMk/>
      </pc:docMkLst>
      <pc:sldChg chg="delSp modSp add del mod delAnim modNotes">
        <pc:chgData name="Julia Kasmire" userId="d623be19-69c6-4d1b-89e7-ecc750d13e6c" providerId="ADAL" clId="{1ED73E0E-25BC-427A-B7C2-A15E3BE814ED}" dt="2021-11-12T14:39:33.770" v="209" actId="47"/>
        <pc:sldMkLst>
          <pc:docMk/>
          <pc:sldMk cId="357106128" sldId="259"/>
        </pc:sldMkLst>
        <pc:spChg chg="mod">
          <ac:chgData name="Julia Kasmire" userId="d623be19-69c6-4d1b-89e7-ecc750d13e6c" providerId="ADAL" clId="{1ED73E0E-25BC-427A-B7C2-A15E3BE814ED}" dt="2021-11-12T14:38:54.651" v="200" actId="21"/>
          <ac:spMkLst>
            <pc:docMk/>
            <pc:sldMk cId="357106128" sldId="259"/>
            <ac:spMk id="2" creationId="{00000000-0000-0000-0000-000000000000}"/>
          </ac:spMkLst>
        </pc:spChg>
        <pc:spChg chg="del mod">
          <ac:chgData name="Julia Kasmire" userId="d623be19-69c6-4d1b-89e7-ecc750d13e6c" providerId="ADAL" clId="{1ED73E0E-25BC-427A-B7C2-A15E3BE814ED}" dt="2021-11-12T14:39:25.082" v="205" actId="478"/>
          <ac:spMkLst>
            <pc:docMk/>
            <pc:sldMk cId="357106128" sldId="259"/>
            <ac:spMk id="3" creationId="{00000000-0000-0000-0000-000000000000}"/>
          </ac:spMkLst>
        </pc:spChg>
        <pc:picChg chg="del mod">
          <ac:chgData name="Julia Kasmire" userId="d623be19-69c6-4d1b-89e7-ecc750d13e6c" providerId="ADAL" clId="{1ED73E0E-25BC-427A-B7C2-A15E3BE814ED}" dt="2021-11-12T14:39:29.264" v="207" actId="21"/>
          <ac:picMkLst>
            <pc:docMk/>
            <pc:sldMk cId="357106128" sldId="259"/>
            <ac:picMk id="4" creationId="{00000000-0000-0000-0000-000000000000}"/>
          </ac:picMkLst>
        </pc:picChg>
        <pc:picChg chg="del mod">
          <ac:chgData name="Julia Kasmire" userId="d623be19-69c6-4d1b-89e7-ecc750d13e6c" providerId="ADAL" clId="{1ED73E0E-25BC-427A-B7C2-A15E3BE814ED}" dt="2021-11-12T14:39:29.264" v="207" actId="21"/>
          <ac:picMkLst>
            <pc:docMk/>
            <pc:sldMk cId="357106128" sldId="259"/>
            <ac:picMk id="5" creationId="{00000000-0000-0000-0000-000000000000}"/>
          </ac:picMkLst>
        </pc:picChg>
        <pc:picChg chg="del">
          <ac:chgData name="Julia Kasmire" userId="d623be19-69c6-4d1b-89e7-ecc750d13e6c" providerId="ADAL" clId="{1ED73E0E-25BC-427A-B7C2-A15E3BE814ED}" dt="2021-11-12T14:39:29.264" v="207" actId="21"/>
          <ac:picMkLst>
            <pc:docMk/>
            <pc:sldMk cId="357106128" sldId="259"/>
            <ac:picMk id="6" creationId="{00000000-0000-0000-0000-000000000000}"/>
          </ac:picMkLst>
        </pc:picChg>
      </pc:sldChg>
      <pc:sldChg chg="modSp mod">
        <pc:chgData name="Julia Kasmire" userId="d623be19-69c6-4d1b-89e7-ecc750d13e6c" providerId="ADAL" clId="{1ED73E0E-25BC-427A-B7C2-A15E3BE814ED}" dt="2021-12-08T12:33:37.837" v="9811" actId="13244"/>
        <pc:sldMkLst>
          <pc:docMk/>
          <pc:sldMk cId="3841458078" sldId="261"/>
        </pc:sldMkLst>
        <pc:spChg chg="ord">
          <ac:chgData name="Julia Kasmire" userId="d623be19-69c6-4d1b-89e7-ecc750d13e6c" providerId="ADAL" clId="{1ED73E0E-25BC-427A-B7C2-A15E3BE814ED}" dt="2021-12-08T12:33:37.837" v="9811" actId="13244"/>
          <ac:spMkLst>
            <pc:docMk/>
            <pc:sldMk cId="3841458078" sldId="261"/>
            <ac:spMk id="3" creationId="{89B40B0B-BDD4-934E-8690-7D00D9EAE6BA}"/>
          </ac:spMkLst>
        </pc:spChg>
        <pc:spChg chg="mod">
          <ac:chgData name="Julia Kasmire" userId="d623be19-69c6-4d1b-89e7-ecc750d13e6c" providerId="ADAL" clId="{1ED73E0E-25BC-427A-B7C2-A15E3BE814ED}" dt="2021-11-12T14:31:54.104" v="32" actId="20577"/>
          <ac:spMkLst>
            <pc:docMk/>
            <pc:sldMk cId="3841458078" sldId="261"/>
            <ac:spMk id="4" creationId="{761B70D4-7556-534B-BB93-5540A3673493}"/>
          </ac:spMkLst>
        </pc:spChg>
        <pc:picChg chg="mod">
          <ac:chgData name="Julia Kasmire" userId="d623be19-69c6-4d1b-89e7-ecc750d13e6c" providerId="ADAL" clId="{1ED73E0E-25BC-427A-B7C2-A15E3BE814ED}" dt="2021-12-08T12:33:33.634" v="9810" actId="962"/>
          <ac:picMkLst>
            <pc:docMk/>
            <pc:sldMk cId="3841458078" sldId="261"/>
            <ac:picMk id="7" creationId="{081F8F27-1C23-DE44-B435-0913D52578A2}"/>
          </ac:picMkLst>
        </pc:picChg>
        <pc:picChg chg="mod">
          <ac:chgData name="Julia Kasmire" userId="d623be19-69c6-4d1b-89e7-ecc750d13e6c" providerId="ADAL" clId="{1ED73E0E-25BC-427A-B7C2-A15E3BE814ED}" dt="2021-12-08T12:33:32.446" v="9809" actId="962"/>
          <ac:picMkLst>
            <pc:docMk/>
            <pc:sldMk cId="3841458078" sldId="261"/>
            <ac:picMk id="8" creationId="{00000000-0000-0000-0000-000000000000}"/>
          </ac:picMkLst>
        </pc:picChg>
      </pc:sldChg>
      <pc:sldChg chg="modSp del mod ord">
        <pc:chgData name="Julia Kasmire" userId="d623be19-69c6-4d1b-89e7-ecc750d13e6c" providerId="ADAL" clId="{1ED73E0E-25BC-427A-B7C2-A15E3BE814ED}" dt="2021-11-12T14:35:56.380" v="121" actId="47"/>
        <pc:sldMkLst>
          <pc:docMk/>
          <pc:sldMk cId="767297552" sldId="262"/>
        </pc:sldMkLst>
        <pc:spChg chg="mod">
          <ac:chgData name="Julia Kasmire" userId="d623be19-69c6-4d1b-89e7-ecc750d13e6c" providerId="ADAL" clId="{1ED73E0E-25BC-427A-B7C2-A15E3BE814ED}" dt="2021-11-12T14:35:39.013" v="117" actId="21"/>
          <ac:spMkLst>
            <pc:docMk/>
            <pc:sldMk cId="767297552" sldId="262"/>
            <ac:spMk id="2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1-12T14:35:48.676" v="119" actId="21"/>
          <ac:spMkLst>
            <pc:docMk/>
            <pc:sldMk cId="767297552" sldId="262"/>
            <ac:spMk id="3" creationId="{00000000-0000-0000-0000-000000000000}"/>
          </ac:spMkLst>
        </pc:spChg>
      </pc:sldChg>
      <pc:sldChg chg="addSp delSp modSp mod ord">
        <pc:chgData name="Julia Kasmire" userId="d623be19-69c6-4d1b-89e7-ecc750d13e6c" providerId="ADAL" clId="{1ED73E0E-25BC-427A-B7C2-A15E3BE814ED}" dt="2022-01-20T13:47:44.276" v="16415" actId="13244"/>
        <pc:sldMkLst>
          <pc:docMk/>
          <pc:sldMk cId="2325164146" sldId="275"/>
        </pc:sldMkLst>
        <pc:spChg chg="ord">
          <ac:chgData name="Julia Kasmire" userId="d623be19-69c6-4d1b-89e7-ecc750d13e6c" providerId="ADAL" clId="{1ED73E0E-25BC-427A-B7C2-A15E3BE814ED}" dt="2021-12-08T12:35:18.068" v="9821" actId="13244"/>
          <ac:spMkLst>
            <pc:docMk/>
            <pc:sldMk cId="2325164146" sldId="275"/>
            <ac:spMk id="2" creationId="{00000000-0000-0000-0000-000000000000}"/>
          </ac:spMkLst>
        </pc:spChg>
        <pc:spChg chg="ord">
          <ac:chgData name="Julia Kasmire" userId="d623be19-69c6-4d1b-89e7-ecc750d13e6c" providerId="ADAL" clId="{1ED73E0E-25BC-427A-B7C2-A15E3BE814ED}" dt="2021-12-08T12:35:16.577" v="9820" actId="13244"/>
          <ac:spMkLst>
            <pc:docMk/>
            <pc:sldMk cId="2325164146" sldId="275"/>
            <ac:spMk id="3" creationId="{00000000-0000-0000-0000-000000000000}"/>
          </ac:spMkLst>
        </pc:spChg>
        <pc:spChg chg="del mod">
          <ac:chgData name="Julia Kasmire" userId="d623be19-69c6-4d1b-89e7-ecc750d13e6c" providerId="ADAL" clId="{1ED73E0E-25BC-427A-B7C2-A15E3BE814ED}" dt="2022-01-20T13:12:05.542" v="12432" actId="478"/>
          <ac:spMkLst>
            <pc:docMk/>
            <pc:sldMk cId="2325164146" sldId="275"/>
            <ac:spMk id="4" creationId="{00000000-0000-0000-0000-000000000000}"/>
          </ac:spMkLst>
        </pc:spChg>
        <pc:picChg chg="add mod ord modCrop">
          <ac:chgData name="Julia Kasmire" userId="d623be19-69c6-4d1b-89e7-ecc750d13e6c" providerId="ADAL" clId="{1ED73E0E-25BC-427A-B7C2-A15E3BE814ED}" dt="2022-01-20T13:47:44.276" v="16415" actId="13244"/>
          <ac:picMkLst>
            <pc:docMk/>
            <pc:sldMk cId="2325164146" sldId="275"/>
            <ac:picMk id="11" creationId="{BAC00546-B943-4E0E-A467-75AE13ABF08F}"/>
          </ac:picMkLst>
        </pc:picChg>
        <pc:inkChg chg="add del">
          <ac:chgData name="Julia Kasmire" userId="d623be19-69c6-4d1b-89e7-ecc750d13e6c" providerId="ADAL" clId="{1ED73E0E-25BC-427A-B7C2-A15E3BE814ED}" dt="2022-01-20T13:10:43.635" v="12431" actId="9405"/>
          <ac:inkMkLst>
            <pc:docMk/>
            <pc:sldMk cId="2325164146" sldId="275"/>
            <ac:inkMk id="5" creationId="{91A8CAB1-A069-41B0-881B-35BFB7ED8594}"/>
          </ac:inkMkLst>
        </pc:inkChg>
        <pc:inkChg chg="add del">
          <ac:chgData name="Julia Kasmire" userId="d623be19-69c6-4d1b-89e7-ecc750d13e6c" providerId="ADAL" clId="{1ED73E0E-25BC-427A-B7C2-A15E3BE814ED}" dt="2022-01-20T13:10:43.220" v="12430" actId="9405"/>
          <ac:inkMkLst>
            <pc:docMk/>
            <pc:sldMk cId="2325164146" sldId="275"/>
            <ac:inkMk id="6" creationId="{8A862044-1B25-4FA6-960D-2FFE37AD1FE7}"/>
          </ac:inkMkLst>
        </pc:inkChg>
        <pc:inkChg chg="add del">
          <ac:chgData name="Julia Kasmire" userId="d623be19-69c6-4d1b-89e7-ecc750d13e6c" providerId="ADAL" clId="{1ED73E0E-25BC-427A-B7C2-A15E3BE814ED}" dt="2022-01-20T13:10:42.864" v="12429" actId="9405"/>
          <ac:inkMkLst>
            <pc:docMk/>
            <pc:sldMk cId="2325164146" sldId="275"/>
            <ac:inkMk id="7" creationId="{9EBC4A69-1486-464B-B6F5-D724C8DEC429}"/>
          </ac:inkMkLst>
        </pc:inkChg>
        <pc:inkChg chg="add del">
          <ac:chgData name="Julia Kasmire" userId="d623be19-69c6-4d1b-89e7-ecc750d13e6c" providerId="ADAL" clId="{1ED73E0E-25BC-427A-B7C2-A15E3BE814ED}" dt="2022-01-20T13:10:42.601" v="12428" actId="9405"/>
          <ac:inkMkLst>
            <pc:docMk/>
            <pc:sldMk cId="2325164146" sldId="275"/>
            <ac:inkMk id="8" creationId="{7D32D6DA-C9E5-498B-9C62-F01441052F67}"/>
          </ac:inkMkLst>
        </pc:inkChg>
        <pc:inkChg chg="add del">
          <ac:chgData name="Julia Kasmire" userId="d623be19-69c6-4d1b-89e7-ecc750d13e6c" providerId="ADAL" clId="{1ED73E0E-25BC-427A-B7C2-A15E3BE814ED}" dt="2022-01-20T13:10:42.339" v="12427" actId="9405"/>
          <ac:inkMkLst>
            <pc:docMk/>
            <pc:sldMk cId="2325164146" sldId="275"/>
            <ac:inkMk id="9" creationId="{674951A5-B796-42E7-93CE-951F07D63114}"/>
          </ac:inkMkLst>
        </pc:inkChg>
      </pc:sldChg>
      <pc:sldChg chg="modSp mod ord">
        <pc:chgData name="Julia Kasmire" userId="d623be19-69c6-4d1b-89e7-ecc750d13e6c" providerId="ADAL" clId="{1ED73E0E-25BC-427A-B7C2-A15E3BE814ED}" dt="2021-12-08T11:09:20.814" v="3633" actId="255"/>
        <pc:sldMkLst>
          <pc:docMk/>
          <pc:sldMk cId="2198104458" sldId="277"/>
        </pc:sldMkLst>
        <pc:spChg chg="mod">
          <ac:chgData name="Julia Kasmire" userId="d623be19-69c6-4d1b-89e7-ecc750d13e6c" providerId="ADAL" clId="{1ED73E0E-25BC-427A-B7C2-A15E3BE814ED}" dt="2021-12-08T11:09:20.814" v="3633" actId="255"/>
          <ac:spMkLst>
            <pc:docMk/>
            <pc:sldMk cId="2198104458" sldId="277"/>
            <ac:spMk id="3" creationId="{00000000-0000-0000-0000-000000000000}"/>
          </ac:spMkLst>
        </pc:spChg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83842667" sldId="289"/>
        </pc:sldMkLst>
      </pc:sldChg>
      <pc:sldChg chg="modSp add del mod">
        <pc:chgData name="Julia Kasmire" userId="d623be19-69c6-4d1b-89e7-ecc750d13e6c" providerId="ADAL" clId="{1ED73E0E-25BC-427A-B7C2-A15E3BE814ED}" dt="2021-11-12T14:51:04.660" v="630" actId="47"/>
        <pc:sldMkLst>
          <pc:docMk/>
          <pc:sldMk cId="673241960" sldId="315"/>
        </pc:sldMkLst>
        <pc:spChg chg="mod">
          <ac:chgData name="Julia Kasmire" userId="d623be19-69c6-4d1b-89e7-ecc750d13e6c" providerId="ADAL" clId="{1ED73E0E-25BC-427A-B7C2-A15E3BE814ED}" dt="2021-11-12T14:50:53.327" v="617" actId="21"/>
          <ac:spMkLst>
            <pc:docMk/>
            <pc:sldMk cId="673241960" sldId="315"/>
            <ac:spMk id="3" creationId="{00000000-0000-0000-0000-000000000000}"/>
          </ac:spMkLst>
        </pc:spChg>
      </pc:sldChg>
      <pc:sldChg chg="modSp add del mod">
        <pc:chgData name="Julia Kasmire" userId="d623be19-69c6-4d1b-89e7-ecc750d13e6c" providerId="ADAL" clId="{1ED73E0E-25BC-427A-B7C2-A15E3BE814ED}" dt="2021-11-12T14:39:45.393" v="210" actId="47"/>
        <pc:sldMkLst>
          <pc:docMk/>
          <pc:sldMk cId="1600454191" sldId="317"/>
        </pc:sldMkLst>
        <pc:spChg chg="mod">
          <ac:chgData name="Julia Kasmire" userId="d623be19-69c6-4d1b-89e7-ecc750d13e6c" providerId="ADAL" clId="{1ED73E0E-25BC-427A-B7C2-A15E3BE814ED}" dt="2021-11-12T14:31:07.882" v="2" actId="27636"/>
          <ac:spMkLst>
            <pc:docMk/>
            <pc:sldMk cId="1600454191" sldId="317"/>
            <ac:spMk id="5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1-12T14:31:07.882" v="1" actId="27636"/>
          <ac:spMkLst>
            <pc:docMk/>
            <pc:sldMk cId="1600454191" sldId="317"/>
            <ac:spMk id="6" creationId="{00000000-0000-0000-0000-000000000000}"/>
          </ac:spMkLst>
        </pc:spChg>
      </pc:sldChg>
      <pc:sldChg chg="add del">
        <pc:chgData name="Julia Kasmire" userId="d623be19-69c6-4d1b-89e7-ecc750d13e6c" providerId="ADAL" clId="{1ED73E0E-25BC-427A-B7C2-A15E3BE814ED}" dt="2021-11-12T14:34:24.922" v="80" actId="47"/>
        <pc:sldMkLst>
          <pc:docMk/>
          <pc:sldMk cId="2711597048" sldId="342"/>
        </pc:sldMkLst>
      </pc:sldChg>
      <pc:sldChg chg="modSp add del mod">
        <pc:chgData name="Julia Kasmire" userId="d623be19-69c6-4d1b-89e7-ecc750d13e6c" providerId="ADAL" clId="{1ED73E0E-25BC-427A-B7C2-A15E3BE814ED}" dt="2021-11-12T14:41:21.524" v="234" actId="47"/>
        <pc:sldMkLst>
          <pc:docMk/>
          <pc:sldMk cId="374966214" sldId="344"/>
        </pc:sldMkLst>
        <pc:spChg chg="mod">
          <ac:chgData name="Julia Kasmire" userId="d623be19-69c6-4d1b-89e7-ecc750d13e6c" providerId="ADAL" clId="{1ED73E0E-25BC-427A-B7C2-A15E3BE814ED}" dt="2021-11-12T14:40:56.386" v="226" actId="21"/>
          <ac:spMkLst>
            <pc:docMk/>
            <pc:sldMk cId="374966214" sldId="344"/>
            <ac:spMk id="2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1-12T14:41:03.547" v="228" actId="21"/>
          <ac:spMkLst>
            <pc:docMk/>
            <pc:sldMk cId="374966214" sldId="344"/>
            <ac:spMk id="3" creationId="{00000000-0000-0000-0000-000000000000}"/>
          </ac:spMkLst>
        </pc:spChg>
      </pc:sldChg>
      <pc:sldChg chg="modSp add del mod">
        <pc:chgData name="Julia Kasmire" userId="d623be19-69c6-4d1b-89e7-ecc750d13e6c" providerId="ADAL" clId="{1ED73E0E-25BC-427A-B7C2-A15E3BE814ED}" dt="2021-11-12T14:49:46.779" v="580" actId="47"/>
        <pc:sldMkLst>
          <pc:docMk/>
          <pc:sldMk cId="3313333830" sldId="346"/>
        </pc:sldMkLst>
        <pc:spChg chg="mod">
          <ac:chgData name="Julia Kasmire" userId="d623be19-69c6-4d1b-89e7-ecc750d13e6c" providerId="ADAL" clId="{1ED73E0E-25BC-427A-B7C2-A15E3BE814ED}" dt="2021-11-12T14:49:28.540" v="554" actId="21"/>
          <ac:spMkLst>
            <pc:docMk/>
            <pc:sldMk cId="3313333830" sldId="346"/>
            <ac:spMk id="3" creationId="{00000000-0000-0000-0000-000000000000}"/>
          </ac:spMkLst>
        </pc:spChg>
      </pc:sldChg>
      <pc:sldChg chg="modSp add del mod">
        <pc:chgData name="Julia Kasmire" userId="d623be19-69c6-4d1b-89e7-ecc750d13e6c" providerId="ADAL" clId="{1ED73E0E-25BC-427A-B7C2-A15E3BE814ED}" dt="2021-11-12T14:50:07.160" v="597" actId="47"/>
        <pc:sldMkLst>
          <pc:docMk/>
          <pc:sldMk cId="591961210" sldId="347"/>
        </pc:sldMkLst>
        <pc:spChg chg="mod">
          <ac:chgData name="Julia Kasmire" userId="d623be19-69c6-4d1b-89e7-ecc750d13e6c" providerId="ADAL" clId="{1ED73E0E-25BC-427A-B7C2-A15E3BE814ED}" dt="2021-11-12T14:50:00.398" v="593" actId="21"/>
          <ac:spMkLst>
            <pc:docMk/>
            <pc:sldMk cId="591961210" sldId="347"/>
            <ac:spMk id="3" creationId="{00000000-0000-0000-0000-000000000000}"/>
          </ac:spMkLst>
        </pc:spChg>
      </pc:sldChg>
      <pc:sldChg chg="modSp add del mod">
        <pc:chgData name="Julia Kasmire" userId="d623be19-69c6-4d1b-89e7-ecc750d13e6c" providerId="ADAL" clId="{1ED73E0E-25BC-427A-B7C2-A15E3BE814ED}" dt="2021-11-12T14:50:21.444" v="605" actId="47"/>
        <pc:sldMkLst>
          <pc:docMk/>
          <pc:sldMk cId="2284806096" sldId="348"/>
        </pc:sldMkLst>
        <pc:spChg chg="mod">
          <ac:chgData name="Julia Kasmire" userId="d623be19-69c6-4d1b-89e7-ecc750d13e6c" providerId="ADAL" clId="{1ED73E0E-25BC-427A-B7C2-A15E3BE814ED}" dt="2021-11-12T14:50:16.689" v="603" actId="21"/>
          <ac:spMkLst>
            <pc:docMk/>
            <pc:sldMk cId="2284806096" sldId="348"/>
            <ac:spMk id="3" creationId="{00000000-0000-0000-0000-000000000000}"/>
          </ac:spMkLst>
        </pc:spChg>
      </pc:sldChg>
      <pc:sldChg chg="modSp add del mod">
        <pc:chgData name="Julia Kasmire" userId="d623be19-69c6-4d1b-89e7-ecc750d13e6c" providerId="ADAL" clId="{1ED73E0E-25BC-427A-B7C2-A15E3BE814ED}" dt="2021-11-12T14:50:45.938" v="615" actId="47"/>
        <pc:sldMkLst>
          <pc:docMk/>
          <pc:sldMk cId="455761289" sldId="349"/>
        </pc:sldMkLst>
        <pc:spChg chg="mod">
          <ac:chgData name="Julia Kasmire" userId="d623be19-69c6-4d1b-89e7-ecc750d13e6c" providerId="ADAL" clId="{1ED73E0E-25BC-427A-B7C2-A15E3BE814ED}" dt="2021-11-12T14:50:30.394" v="607" actId="21"/>
          <ac:spMkLst>
            <pc:docMk/>
            <pc:sldMk cId="455761289" sldId="349"/>
            <ac:spMk id="2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1-12T14:50:37.032" v="609" actId="21"/>
          <ac:spMkLst>
            <pc:docMk/>
            <pc:sldMk cId="455761289" sldId="349"/>
            <ac:spMk id="3" creationId="{00000000-0000-0000-0000-000000000000}"/>
          </ac:spMkLst>
        </pc:spChg>
      </pc:sldChg>
      <pc:sldChg chg="addSp delSp modSp add del mod">
        <pc:chgData name="Julia Kasmire" userId="d623be19-69c6-4d1b-89e7-ecc750d13e6c" providerId="ADAL" clId="{1ED73E0E-25BC-427A-B7C2-A15E3BE814ED}" dt="2021-11-12T14:45:27.182" v="372" actId="47"/>
        <pc:sldMkLst>
          <pc:docMk/>
          <pc:sldMk cId="2090318899" sldId="350"/>
        </pc:sldMkLst>
        <pc:spChg chg="add mod">
          <ac:chgData name="Julia Kasmire" userId="d623be19-69c6-4d1b-89e7-ecc750d13e6c" providerId="ADAL" clId="{1ED73E0E-25BC-427A-B7C2-A15E3BE814ED}" dt="2021-11-12T14:45:20.803" v="369" actId="21"/>
          <ac:spMkLst>
            <pc:docMk/>
            <pc:sldMk cId="2090318899" sldId="350"/>
            <ac:spMk id="4" creationId="{CED44293-3A59-4684-A4BE-9488DF0480EA}"/>
          </ac:spMkLst>
        </pc:spChg>
        <pc:picChg chg="del">
          <ac:chgData name="Julia Kasmire" userId="d623be19-69c6-4d1b-89e7-ecc750d13e6c" providerId="ADAL" clId="{1ED73E0E-25BC-427A-B7C2-A15E3BE814ED}" dt="2021-11-12T14:45:20.803" v="369" actId="21"/>
          <ac:picMkLst>
            <pc:docMk/>
            <pc:sldMk cId="2090318899" sldId="350"/>
            <ac:picMk id="13" creationId="{00000000-0000-0000-0000-000000000000}"/>
          </ac:picMkLst>
        </pc:picChg>
      </pc:sldChg>
      <pc:sldChg chg="modSp add del mod">
        <pc:chgData name="Julia Kasmire" userId="d623be19-69c6-4d1b-89e7-ecc750d13e6c" providerId="ADAL" clId="{1ED73E0E-25BC-427A-B7C2-A15E3BE814ED}" dt="2021-11-12T14:40:42.266" v="223" actId="47"/>
        <pc:sldMkLst>
          <pc:docMk/>
          <pc:sldMk cId="2709054849" sldId="351"/>
        </pc:sldMkLst>
        <pc:spChg chg="mod">
          <ac:chgData name="Julia Kasmire" userId="d623be19-69c6-4d1b-89e7-ecc750d13e6c" providerId="ADAL" clId="{1ED73E0E-25BC-427A-B7C2-A15E3BE814ED}" dt="2021-11-12T14:40:21.013" v="217" actId="21"/>
          <ac:spMkLst>
            <pc:docMk/>
            <pc:sldMk cId="2709054849" sldId="351"/>
            <ac:spMk id="2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1-12T14:40:27.867" v="219" actId="21"/>
          <ac:spMkLst>
            <pc:docMk/>
            <pc:sldMk cId="2709054849" sldId="351"/>
            <ac:spMk id="3" creationId="{00000000-0000-0000-0000-000000000000}"/>
          </ac:spMkLst>
        </pc:spChg>
      </pc:sldChg>
      <pc:sldChg chg="modSp add del mod modNotes">
        <pc:chgData name="Julia Kasmire" userId="d623be19-69c6-4d1b-89e7-ecc750d13e6c" providerId="ADAL" clId="{1ED73E0E-25BC-427A-B7C2-A15E3BE814ED}" dt="2021-11-12T14:42:37.508" v="262" actId="47"/>
        <pc:sldMkLst>
          <pc:docMk/>
          <pc:sldMk cId="72008054" sldId="352"/>
        </pc:sldMkLst>
        <pc:spChg chg="mod">
          <ac:chgData name="Julia Kasmire" userId="d623be19-69c6-4d1b-89e7-ecc750d13e6c" providerId="ADAL" clId="{1ED73E0E-25BC-427A-B7C2-A15E3BE814ED}" dt="2021-11-12T14:42:21.772" v="258" actId="21"/>
          <ac:spMkLst>
            <pc:docMk/>
            <pc:sldMk cId="72008054" sldId="352"/>
            <ac:spMk id="2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1-12T14:42:31.103" v="260" actId="21"/>
          <ac:spMkLst>
            <pc:docMk/>
            <pc:sldMk cId="72008054" sldId="352"/>
            <ac:spMk id="3" creationId="{00000000-0000-0000-0000-000000000000}"/>
          </ac:spMkLst>
        </pc:spChg>
      </pc:sldChg>
      <pc:sldChg chg="delSp modSp add del mod">
        <pc:chgData name="Julia Kasmire" userId="d623be19-69c6-4d1b-89e7-ecc750d13e6c" providerId="ADAL" clId="{1ED73E0E-25BC-427A-B7C2-A15E3BE814ED}" dt="2021-11-12T14:44:23.337" v="308" actId="47"/>
        <pc:sldMkLst>
          <pc:docMk/>
          <pc:sldMk cId="746607353" sldId="353"/>
        </pc:sldMkLst>
        <pc:spChg chg="mod">
          <ac:chgData name="Julia Kasmire" userId="d623be19-69c6-4d1b-89e7-ecc750d13e6c" providerId="ADAL" clId="{1ED73E0E-25BC-427A-B7C2-A15E3BE814ED}" dt="2021-11-12T14:44:11.574" v="304" actId="21"/>
          <ac:spMkLst>
            <pc:docMk/>
            <pc:sldMk cId="746607353" sldId="353"/>
            <ac:spMk id="3" creationId="{00000000-0000-0000-0000-000000000000}"/>
          </ac:spMkLst>
        </pc:spChg>
        <pc:picChg chg="del">
          <ac:chgData name="Julia Kasmire" userId="d623be19-69c6-4d1b-89e7-ecc750d13e6c" providerId="ADAL" clId="{1ED73E0E-25BC-427A-B7C2-A15E3BE814ED}" dt="2021-11-12T14:44:17.828" v="306" actId="21"/>
          <ac:picMkLst>
            <pc:docMk/>
            <pc:sldMk cId="746607353" sldId="353"/>
            <ac:picMk id="5" creationId="{00000000-0000-0000-0000-000000000000}"/>
          </ac:picMkLst>
        </pc:picChg>
      </pc:sldChg>
      <pc:sldChg chg="addSp delSp modSp add del mod addAnim delAnim">
        <pc:chgData name="Julia Kasmire" userId="d623be19-69c6-4d1b-89e7-ecc750d13e6c" providerId="ADAL" clId="{1ED73E0E-25BC-427A-B7C2-A15E3BE814ED}" dt="2021-11-12T14:37:01.103" v="145" actId="47"/>
        <pc:sldMkLst>
          <pc:docMk/>
          <pc:sldMk cId="4081323355" sldId="354"/>
        </pc:sldMkLst>
        <pc:spChg chg="add del">
          <ac:chgData name="Julia Kasmire" userId="d623be19-69c6-4d1b-89e7-ecc750d13e6c" providerId="ADAL" clId="{1ED73E0E-25BC-427A-B7C2-A15E3BE814ED}" dt="2021-11-12T14:36:41.407" v="130" actId="21"/>
          <ac:spMkLst>
            <pc:docMk/>
            <pc:sldMk cId="4081323355" sldId="354"/>
            <ac:spMk id="2" creationId="{00000000-0000-0000-0000-000000000000}"/>
          </ac:spMkLst>
        </pc:spChg>
        <pc:spChg chg="add del mod">
          <ac:chgData name="Julia Kasmire" userId="d623be19-69c6-4d1b-89e7-ecc750d13e6c" providerId="ADAL" clId="{1ED73E0E-25BC-427A-B7C2-A15E3BE814ED}" dt="2021-11-12T14:36:49.073" v="131" actId="21"/>
          <ac:spMkLst>
            <pc:docMk/>
            <pc:sldMk cId="4081323355" sldId="354"/>
            <ac:spMk id="3" creationId="{00000000-0000-0000-0000-000000000000}"/>
          </ac:spMkLst>
        </pc:spChg>
        <pc:spChg chg="add del mod">
          <ac:chgData name="Julia Kasmire" userId="d623be19-69c6-4d1b-89e7-ecc750d13e6c" providerId="ADAL" clId="{1ED73E0E-25BC-427A-B7C2-A15E3BE814ED}" dt="2021-11-12T14:36:41.407" v="130" actId="21"/>
          <ac:spMkLst>
            <pc:docMk/>
            <pc:sldMk cId="4081323355" sldId="354"/>
            <ac:spMk id="5" creationId="{9AA0F798-AF62-47A2-837D-22B5D4096E4C}"/>
          </ac:spMkLst>
        </pc:spChg>
        <pc:spChg chg="add del mod">
          <ac:chgData name="Julia Kasmire" userId="d623be19-69c6-4d1b-89e7-ecc750d13e6c" providerId="ADAL" clId="{1ED73E0E-25BC-427A-B7C2-A15E3BE814ED}" dt="2021-11-12T14:36:41.407" v="130" actId="21"/>
          <ac:spMkLst>
            <pc:docMk/>
            <pc:sldMk cId="4081323355" sldId="354"/>
            <ac:spMk id="7" creationId="{5E95D373-D73B-48F3-A4FB-5AA4807F0777}"/>
          </ac:spMkLst>
        </pc:spChg>
      </pc:sldChg>
      <pc:sldChg chg="modSp add del mod">
        <pc:chgData name="Julia Kasmire" userId="d623be19-69c6-4d1b-89e7-ecc750d13e6c" providerId="ADAL" clId="{1ED73E0E-25BC-427A-B7C2-A15E3BE814ED}" dt="2021-11-12T14:38:08.978" v="177" actId="47"/>
        <pc:sldMkLst>
          <pc:docMk/>
          <pc:sldMk cId="2145724899" sldId="356"/>
        </pc:sldMkLst>
        <pc:spChg chg="mod">
          <ac:chgData name="Julia Kasmire" userId="d623be19-69c6-4d1b-89e7-ecc750d13e6c" providerId="ADAL" clId="{1ED73E0E-25BC-427A-B7C2-A15E3BE814ED}" dt="2021-11-12T14:37:53.508" v="173" actId="21"/>
          <ac:spMkLst>
            <pc:docMk/>
            <pc:sldMk cId="2145724899" sldId="356"/>
            <ac:spMk id="3" creationId="{00000000-0000-0000-0000-000000000000}"/>
          </ac:spMkLst>
        </pc:spChg>
      </pc:sldChg>
      <pc:sldChg chg="addSp delSp modSp add del mod delAnim">
        <pc:chgData name="Julia Kasmire" userId="d623be19-69c6-4d1b-89e7-ecc750d13e6c" providerId="ADAL" clId="{1ED73E0E-25BC-427A-B7C2-A15E3BE814ED}" dt="2021-11-12T14:37:32.109" v="160" actId="47"/>
        <pc:sldMkLst>
          <pc:docMk/>
          <pc:sldMk cId="812999760" sldId="357"/>
        </pc:sldMkLst>
        <pc:spChg chg="add mod">
          <ac:chgData name="Julia Kasmire" userId="d623be19-69c6-4d1b-89e7-ecc750d13e6c" providerId="ADAL" clId="{1ED73E0E-25BC-427A-B7C2-A15E3BE814ED}" dt="2021-11-12T14:37:19.053" v="156" actId="21"/>
          <ac:spMkLst>
            <pc:docMk/>
            <pc:sldMk cId="812999760" sldId="357"/>
            <ac:spMk id="4" creationId="{8509A6FB-957B-4E5C-A7D6-914A0C2C0500}"/>
          </ac:spMkLst>
        </pc:spChg>
        <pc:picChg chg="del">
          <ac:chgData name="Julia Kasmire" userId="d623be19-69c6-4d1b-89e7-ecc750d13e6c" providerId="ADAL" clId="{1ED73E0E-25BC-427A-B7C2-A15E3BE814ED}" dt="2021-11-12T14:37:19.053" v="156" actId="21"/>
          <ac:picMkLst>
            <pc:docMk/>
            <pc:sldMk cId="812999760" sldId="357"/>
            <ac:picMk id="5" creationId="{00000000-0000-0000-0000-000000000000}"/>
          </ac:picMkLst>
        </pc:picChg>
        <pc:picChg chg="del">
          <ac:chgData name="Julia Kasmire" userId="d623be19-69c6-4d1b-89e7-ecc750d13e6c" providerId="ADAL" clId="{1ED73E0E-25BC-427A-B7C2-A15E3BE814ED}" dt="2021-11-12T14:37:19.053" v="156" actId="21"/>
          <ac:picMkLst>
            <pc:docMk/>
            <pc:sldMk cId="812999760" sldId="357"/>
            <ac:picMk id="6" creationId="{00000000-0000-0000-0000-000000000000}"/>
          </ac:picMkLst>
        </pc:picChg>
        <pc:picChg chg="del">
          <ac:chgData name="Julia Kasmire" userId="d623be19-69c6-4d1b-89e7-ecc750d13e6c" providerId="ADAL" clId="{1ED73E0E-25BC-427A-B7C2-A15E3BE814ED}" dt="2021-11-12T14:37:19.053" v="156" actId="21"/>
          <ac:picMkLst>
            <pc:docMk/>
            <pc:sldMk cId="812999760" sldId="357"/>
            <ac:picMk id="7" creationId="{00000000-0000-0000-0000-000000000000}"/>
          </ac:picMkLst>
        </pc:picChg>
      </pc:sldChg>
      <pc:sldChg chg="delSp add del mod delAnim modNotes">
        <pc:chgData name="Julia Kasmire" userId="d623be19-69c6-4d1b-89e7-ecc750d13e6c" providerId="ADAL" clId="{1ED73E0E-25BC-427A-B7C2-A15E3BE814ED}" dt="2021-11-12T14:38:41.322" v="196" actId="47"/>
        <pc:sldMkLst>
          <pc:docMk/>
          <pc:sldMk cId="3165015984" sldId="358"/>
        </pc:sldMkLst>
        <pc:picChg chg="del">
          <ac:chgData name="Julia Kasmire" userId="d623be19-69c6-4d1b-89e7-ecc750d13e6c" providerId="ADAL" clId="{1ED73E0E-25BC-427A-B7C2-A15E3BE814ED}" dt="2021-11-12T14:38:30.943" v="192" actId="21"/>
          <ac:picMkLst>
            <pc:docMk/>
            <pc:sldMk cId="3165015984" sldId="358"/>
            <ac:picMk id="4" creationId="{00000000-0000-0000-0000-000000000000}"/>
          </ac:picMkLst>
        </pc:picChg>
        <pc:picChg chg="del">
          <ac:chgData name="Julia Kasmire" userId="d623be19-69c6-4d1b-89e7-ecc750d13e6c" providerId="ADAL" clId="{1ED73E0E-25BC-427A-B7C2-A15E3BE814ED}" dt="2021-11-12T14:38:30.943" v="192" actId="21"/>
          <ac:picMkLst>
            <pc:docMk/>
            <pc:sldMk cId="3165015984" sldId="358"/>
            <ac:picMk id="8" creationId="{00000000-0000-0000-0000-000000000000}"/>
          </ac:picMkLst>
        </pc:picChg>
        <pc:picChg chg="del">
          <ac:chgData name="Julia Kasmire" userId="d623be19-69c6-4d1b-89e7-ecc750d13e6c" providerId="ADAL" clId="{1ED73E0E-25BC-427A-B7C2-A15E3BE814ED}" dt="2021-11-12T14:38:30.943" v="192" actId="21"/>
          <ac:picMkLst>
            <pc:docMk/>
            <pc:sldMk cId="3165015984" sldId="358"/>
            <ac:picMk id="9" creationId="{00000000-0000-0000-0000-000000000000}"/>
          </ac:picMkLst>
        </pc:picChg>
      </pc:sldChg>
      <pc:sldChg chg="addSp delSp modSp add del mod delAnim">
        <pc:chgData name="Julia Kasmire" userId="d623be19-69c6-4d1b-89e7-ecc750d13e6c" providerId="ADAL" clId="{1ED73E0E-25BC-427A-B7C2-A15E3BE814ED}" dt="2021-11-12T14:46:46.254" v="434" actId="47"/>
        <pc:sldMkLst>
          <pc:docMk/>
          <pc:sldMk cId="3129846076" sldId="361"/>
        </pc:sldMkLst>
        <pc:spChg chg="add mod">
          <ac:chgData name="Julia Kasmire" userId="d623be19-69c6-4d1b-89e7-ecc750d13e6c" providerId="ADAL" clId="{1ED73E0E-25BC-427A-B7C2-A15E3BE814ED}" dt="2021-11-12T14:46:42.105" v="432" actId="21"/>
          <ac:spMkLst>
            <pc:docMk/>
            <pc:sldMk cId="3129846076" sldId="361"/>
            <ac:spMk id="4" creationId="{12A99F7C-4CE0-4521-BA10-2AEA91186490}"/>
          </ac:spMkLst>
        </pc:spChg>
        <pc:picChg chg="del">
          <ac:chgData name="Julia Kasmire" userId="d623be19-69c6-4d1b-89e7-ecc750d13e6c" providerId="ADAL" clId="{1ED73E0E-25BC-427A-B7C2-A15E3BE814ED}" dt="2021-11-12T14:46:42.105" v="432" actId="21"/>
          <ac:picMkLst>
            <pc:docMk/>
            <pc:sldMk cId="3129846076" sldId="361"/>
            <ac:picMk id="8" creationId="{00000000-0000-0000-0000-000000000000}"/>
          </ac:picMkLst>
        </pc:picChg>
      </pc:sldChg>
      <pc:sldChg chg="addSp delSp modSp add del mod">
        <pc:chgData name="Julia Kasmire" userId="d623be19-69c6-4d1b-89e7-ecc750d13e6c" providerId="ADAL" clId="{1ED73E0E-25BC-427A-B7C2-A15E3BE814ED}" dt="2021-11-12T14:46:02.329" v="392" actId="47"/>
        <pc:sldMkLst>
          <pc:docMk/>
          <pc:sldMk cId="2204107274" sldId="362"/>
        </pc:sldMkLst>
        <pc:spChg chg="add del mod">
          <ac:chgData name="Julia Kasmire" userId="d623be19-69c6-4d1b-89e7-ecc750d13e6c" providerId="ADAL" clId="{1ED73E0E-25BC-427A-B7C2-A15E3BE814ED}" dt="2021-11-12T14:45:51.071" v="388" actId="21"/>
          <ac:spMkLst>
            <pc:docMk/>
            <pc:sldMk cId="2204107274" sldId="362"/>
            <ac:spMk id="5" creationId="{365AD1AA-D81B-4A64-900B-AC163335F147}"/>
          </ac:spMkLst>
        </pc:spChg>
        <pc:spChg chg="add mod">
          <ac:chgData name="Julia Kasmire" userId="d623be19-69c6-4d1b-89e7-ecc750d13e6c" providerId="ADAL" clId="{1ED73E0E-25BC-427A-B7C2-A15E3BE814ED}" dt="2021-11-12T14:45:56.096" v="389" actId="21"/>
          <ac:spMkLst>
            <pc:docMk/>
            <pc:sldMk cId="2204107274" sldId="362"/>
            <ac:spMk id="7" creationId="{BEDA2475-AA31-47B3-8153-5C24234C3B41}"/>
          </ac:spMkLst>
        </pc:spChg>
        <pc:picChg chg="add del">
          <ac:chgData name="Julia Kasmire" userId="d623be19-69c6-4d1b-89e7-ecc750d13e6c" providerId="ADAL" clId="{1ED73E0E-25BC-427A-B7C2-A15E3BE814ED}" dt="2021-11-12T14:45:56.096" v="389" actId="21"/>
          <ac:picMkLst>
            <pc:docMk/>
            <pc:sldMk cId="2204107274" sldId="362"/>
            <ac:picMk id="4" creationId="{00000000-0000-0000-0000-000000000000}"/>
          </ac:picMkLst>
        </pc:picChg>
      </pc:sldChg>
      <pc:sldChg chg="addSp delSp modSp add del mod">
        <pc:chgData name="Julia Kasmire" userId="d623be19-69c6-4d1b-89e7-ecc750d13e6c" providerId="ADAL" clId="{1ED73E0E-25BC-427A-B7C2-A15E3BE814ED}" dt="2021-11-12T14:46:23.532" v="405" actId="47"/>
        <pc:sldMkLst>
          <pc:docMk/>
          <pc:sldMk cId="3044823280" sldId="363"/>
        </pc:sldMkLst>
        <pc:spChg chg="add mod">
          <ac:chgData name="Julia Kasmire" userId="d623be19-69c6-4d1b-89e7-ecc750d13e6c" providerId="ADAL" clId="{1ED73E0E-25BC-427A-B7C2-A15E3BE814ED}" dt="2021-11-12T14:46:19.635" v="403" actId="21"/>
          <ac:spMkLst>
            <pc:docMk/>
            <pc:sldMk cId="3044823280" sldId="363"/>
            <ac:spMk id="5" creationId="{883E1AC8-DEBD-432F-91C5-2A46C8D59C3E}"/>
          </ac:spMkLst>
        </pc:spChg>
        <pc:picChg chg="del">
          <ac:chgData name="Julia Kasmire" userId="d623be19-69c6-4d1b-89e7-ecc750d13e6c" providerId="ADAL" clId="{1ED73E0E-25BC-427A-B7C2-A15E3BE814ED}" dt="2021-11-12T14:46:19.635" v="403" actId="21"/>
          <ac:picMkLst>
            <pc:docMk/>
            <pc:sldMk cId="3044823280" sldId="363"/>
            <ac:picMk id="4" creationId="{00000000-0000-0000-0000-000000000000}"/>
          </ac:picMkLst>
        </pc:picChg>
      </pc:sldChg>
      <pc:sldChg chg="addSp delSp modSp add del mod">
        <pc:chgData name="Julia Kasmire" userId="d623be19-69c6-4d1b-89e7-ecc750d13e6c" providerId="ADAL" clId="{1ED73E0E-25BC-427A-B7C2-A15E3BE814ED}" dt="2021-11-12T14:43:38.885" v="287" actId="47"/>
        <pc:sldMkLst>
          <pc:docMk/>
          <pc:sldMk cId="2538549149" sldId="364"/>
        </pc:sldMkLst>
        <pc:spChg chg="mod">
          <ac:chgData name="Julia Kasmire" userId="d623be19-69c6-4d1b-89e7-ecc750d13e6c" providerId="ADAL" clId="{1ED73E0E-25BC-427A-B7C2-A15E3BE814ED}" dt="2021-11-12T14:43:18.031" v="275" actId="21"/>
          <ac:spMkLst>
            <pc:docMk/>
            <pc:sldMk cId="2538549149" sldId="364"/>
            <ac:spMk id="2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1-12T14:43:33.305" v="285" actId="21"/>
          <ac:spMkLst>
            <pc:docMk/>
            <pc:sldMk cId="2538549149" sldId="364"/>
            <ac:spMk id="3" creationId="{00000000-0000-0000-0000-000000000000}"/>
          </ac:spMkLst>
        </pc:spChg>
        <pc:spChg chg="add del">
          <ac:chgData name="Julia Kasmire" userId="d623be19-69c6-4d1b-89e7-ecc750d13e6c" providerId="ADAL" clId="{1ED73E0E-25BC-427A-B7C2-A15E3BE814ED}" dt="2021-11-12T14:43:17.714" v="274" actId="22"/>
          <ac:spMkLst>
            <pc:docMk/>
            <pc:sldMk cId="2538549149" sldId="364"/>
            <ac:spMk id="5" creationId="{54484A83-6544-4966-BBD4-0C973BC45137}"/>
          </ac:spMkLst>
        </pc:spChg>
      </pc:sldChg>
      <pc:sldChg chg="addSp delSp modSp add del mod addAnim delAnim">
        <pc:chgData name="Julia Kasmire" userId="d623be19-69c6-4d1b-89e7-ecc750d13e6c" providerId="ADAL" clId="{1ED73E0E-25BC-427A-B7C2-A15E3BE814ED}" dt="2021-11-12T14:47:20.433" v="465" actId="47"/>
        <pc:sldMkLst>
          <pc:docMk/>
          <pc:sldMk cId="4032549524" sldId="365"/>
        </pc:sldMkLst>
        <pc:spChg chg="add del mod">
          <ac:chgData name="Julia Kasmire" userId="d623be19-69c6-4d1b-89e7-ecc750d13e6c" providerId="ADAL" clId="{1ED73E0E-25BC-427A-B7C2-A15E3BE814ED}" dt="2021-11-12T14:47:12.565" v="462" actId="21"/>
          <ac:spMkLst>
            <pc:docMk/>
            <pc:sldMk cId="4032549524" sldId="365"/>
            <ac:spMk id="5" creationId="{6800171B-85E5-4219-A615-750BD81A8E0A}"/>
          </ac:spMkLst>
        </pc:spChg>
        <pc:picChg chg="add del">
          <ac:chgData name="Julia Kasmire" userId="d623be19-69c6-4d1b-89e7-ecc750d13e6c" providerId="ADAL" clId="{1ED73E0E-25BC-427A-B7C2-A15E3BE814ED}" dt="2021-11-12T14:47:12.565" v="462" actId="21"/>
          <ac:picMkLst>
            <pc:docMk/>
            <pc:sldMk cId="4032549524" sldId="365"/>
            <ac:picMk id="4" creationId="{00000000-0000-0000-0000-000000000000}"/>
          </ac:picMkLst>
        </pc:picChg>
      </pc:sldChg>
      <pc:sldChg chg="addSp delSp modSp add del mod delAnim">
        <pc:chgData name="Julia Kasmire" userId="d623be19-69c6-4d1b-89e7-ecc750d13e6c" providerId="ADAL" clId="{1ED73E0E-25BC-427A-B7C2-A15E3BE814ED}" dt="2021-11-12T14:47:41.389" v="482" actId="47"/>
        <pc:sldMkLst>
          <pc:docMk/>
          <pc:sldMk cId="373834262" sldId="366"/>
        </pc:sldMkLst>
        <pc:spChg chg="add mod">
          <ac:chgData name="Julia Kasmire" userId="d623be19-69c6-4d1b-89e7-ecc750d13e6c" providerId="ADAL" clId="{1ED73E0E-25BC-427A-B7C2-A15E3BE814ED}" dt="2021-11-12T14:47:36.612" v="480" actId="21"/>
          <ac:spMkLst>
            <pc:docMk/>
            <pc:sldMk cId="373834262" sldId="366"/>
            <ac:spMk id="4" creationId="{B3FE541E-85EB-49BB-A35F-D274D8A70B4B}"/>
          </ac:spMkLst>
        </pc:spChg>
        <pc:picChg chg="del">
          <ac:chgData name="Julia Kasmire" userId="d623be19-69c6-4d1b-89e7-ecc750d13e6c" providerId="ADAL" clId="{1ED73E0E-25BC-427A-B7C2-A15E3BE814ED}" dt="2021-11-12T14:47:36.612" v="480" actId="21"/>
          <ac:picMkLst>
            <pc:docMk/>
            <pc:sldMk cId="373834262" sldId="366"/>
            <ac:picMk id="7" creationId="{00000000-0000-0000-0000-000000000000}"/>
          </ac:picMkLst>
        </pc:picChg>
      </pc:sldChg>
      <pc:sldChg chg="addSp delSp modSp add del mod">
        <pc:chgData name="Julia Kasmire" userId="d623be19-69c6-4d1b-89e7-ecc750d13e6c" providerId="ADAL" clId="{1ED73E0E-25BC-427A-B7C2-A15E3BE814ED}" dt="2021-11-12T14:49:02.734" v="549" actId="47"/>
        <pc:sldMkLst>
          <pc:docMk/>
          <pc:sldMk cId="763534117" sldId="368"/>
        </pc:sldMkLst>
        <pc:spChg chg="mod">
          <ac:chgData name="Julia Kasmire" userId="d623be19-69c6-4d1b-89e7-ecc750d13e6c" providerId="ADAL" clId="{1ED73E0E-25BC-427A-B7C2-A15E3BE814ED}" dt="2021-11-12T14:31:08.076" v="8" actId="27636"/>
          <ac:spMkLst>
            <pc:docMk/>
            <pc:sldMk cId="763534117" sldId="368"/>
            <ac:spMk id="2" creationId="{00000000-0000-0000-0000-000000000000}"/>
          </ac:spMkLst>
        </pc:spChg>
        <pc:spChg chg="add mod">
          <ac:chgData name="Julia Kasmire" userId="d623be19-69c6-4d1b-89e7-ecc750d13e6c" providerId="ADAL" clId="{1ED73E0E-25BC-427A-B7C2-A15E3BE814ED}" dt="2021-11-12T14:48:46.586" v="544" actId="21"/>
          <ac:spMkLst>
            <pc:docMk/>
            <pc:sldMk cId="763534117" sldId="368"/>
            <ac:spMk id="4" creationId="{9FF09498-D939-483C-A3BD-EEF1C5E17E8E}"/>
          </ac:spMkLst>
        </pc:spChg>
        <pc:picChg chg="add del mod">
          <ac:chgData name="Julia Kasmire" userId="d623be19-69c6-4d1b-89e7-ecc750d13e6c" providerId="ADAL" clId="{1ED73E0E-25BC-427A-B7C2-A15E3BE814ED}" dt="2021-11-12T14:48:57.598" v="548"/>
          <ac:picMkLst>
            <pc:docMk/>
            <pc:sldMk cId="763534117" sldId="368"/>
            <ac:picMk id="6" creationId="{82C85FB2-C007-4952-A050-93169116FCD6}"/>
          </ac:picMkLst>
        </pc:picChg>
        <pc:picChg chg="del">
          <ac:chgData name="Julia Kasmire" userId="d623be19-69c6-4d1b-89e7-ecc750d13e6c" providerId="ADAL" clId="{1ED73E0E-25BC-427A-B7C2-A15E3BE814ED}" dt="2021-11-12T14:48:46.586" v="544" actId="21"/>
          <ac:picMkLst>
            <pc:docMk/>
            <pc:sldMk cId="763534117" sldId="368"/>
            <ac:picMk id="8" creationId="{00000000-0000-0000-0000-000000000000}"/>
          </ac:picMkLst>
        </pc:picChg>
      </pc:sldChg>
      <pc:sldChg chg="modSp add del mod">
        <pc:chgData name="Julia Kasmire" userId="d623be19-69c6-4d1b-89e7-ecc750d13e6c" providerId="ADAL" clId="{1ED73E0E-25BC-427A-B7C2-A15E3BE814ED}" dt="2021-11-12T14:48:50.216" v="546" actId="47"/>
        <pc:sldMkLst>
          <pc:docMk/>
          <pc:sldMk cId="1940050829" sldId="369"/>
        </pc:sldMkLst>
        <pc:spChg chg="mod">
          <ac:chgData name="Julia Kasmire" userId="d623be19-69c6-4d1b-89e7-ecc750d13e6c" providerId="ADAL" clId="{1ED73E0E-25BC-427A-B7C2-A15E3BE814ED}" dt="2021-11-12T14:31:08.114" v="9" actId="27636"/>
          <ac:spMkLst>
            <pc:docMk/>
            <pc:sldMk cId="1940050829" sldId="369"/>
            <ac:spMk id="2" creationId="{00000000-0000-0000-0000-000000000000}"/>
          </ac:spMkLst>
        </pc:spChg>
      </pc:sldChg>
      <pc:sldChg chg="addSp delSp modSp add del mod delAnim">
        <pc:chgData name="Julia Kasmire" userId="d623be19-69c6-4d1b-89e7-ecc750d13e6c" providerId="ADAL" clId="{1ED73E0E-25BC-427A-B7C2-A15E3BE814ED}" dt="2021-11-12T14:47:59.729" v="505" actId="47"/>
        <pc:sldMkLst>
          <pc:docMk/>
          <pc:sldMk cId="2680414157" sldId="370"/>
        </pc:sldMkLst>
        <pc:spChg chg="add mod">
          <ac:chgData name="Julia Kasmire" userId="d623be19-69c6-4d1b-89e7-ecc750d13e6c" providerId="ADAL" clId="{1ED73E0E-25BC-427A-B7C2-A15E3BE814ED}" dt="2021-11-12T14:47:54.751" v="502" actId="21"/>
          <ac:spMkLst>
            <pc:docMk/>
            <pc:sldMk cId="2680414157" sldId="370"/>
            <ac:spMk id="5" creationId="{BF0CDEEA-92AE-4B1B-8C4D-E475247A1B15}"/>
          </ac:spMkLst>
        </pc:spChg>
        <pc:picChg chg="del">
          <ac:chgData name="Julia Kasmire" userId="d623be19-69c6-4d1b-89e7-ecc750d13e6c" providerId="ADAL" clId="{1ED73E0E-25BC-427A-B7C2-A15E3BE814ED}" dt="2021-11-12T14:47:54.751" v="502" actId="21"/>
          <ac:picMkLst>
            <pc:docMk/>
            <pc:sldMk cId="2680414157" sldId="370"/>
            <ac:picMk id="4" creationId="{00000000-0000-0000-0000-000000000000}"/>
          </ac:picMkLst>
        </pc:picChg>
      </pc:sldChg>
      <pc:sldChg chg="addSp delSp modSp add del mod delAnim">
        <pc:chgData name="Julia Kasmire" userId="d623be19-69c6-4d1b-89e7-ecc750d13e6c" providerId="ADAL" clId="{1ED73E0E-25BC-427A-B7C2-A15E3BE814ED}" dt="2021-11-12T14:48:23.769" v="520" actId="47"/>
        <pc:sldMkLst>
          <pc:docMk/>
          <pc:sldMk cId="3595058019" sldId="371"/>
        </pc:sldMkLst>
        <pc:spChg chg="add mod">
          <ac:chgData name="Julia Kasmire" userId="d623be19-69c6-4d1b-89e7-ecc750d13e6c" providerId="ADAL" clId="{1ED73E0E-25BC-427A-B7C2-A15E3BE814ED}" dt="2021-11-12T14:48:19.693" v="518" actId="21"/>
          <ac:spMkLst>
            <pc:docMk/>
            <pc:sldMk cId="3595058019" sldId="371"/>
            <ac:spMk id="4" creationId="{A6CF2172-9E92-4521-AF71-DC4E633E93F2}"/>
          </ac:spMkLst>
        </pc:spChg>
        <pc:picChg chg="del">
          <ac:chgData name="Julia Kasmire" userId="d623be19-69c6-4d1b-89e7-ecc750d13e6c" providerId="ADAL" clId="{1ED73E0E-25BC-427A-B7C2-A15E3BE814ED}" dt="2021-11-12T14:48:19.693" v="518" actId="21"/>
          <ac:picMkLst>
            <pc:docMk/>
            <pc:sldMk cId="3595058019" sldId="371"/>
            <ac:picMk id="5" creationId="{00000000-0000-0000-0000-000000000000}"/>
          </ac:picMkLst>
        </pc:picChg>
      </pc:sldChg>
      <pc:sldChg chg="add del">
        <pc:chgData name="Julia Kasmire" userId="d623be19-69c6-4d1b-89e7-ecc750d13e6c" providerId="ADAL" clId="{1ED73E0E-25BC-427A-B7C2-A15E3BE814ED}" dt="2021-11-12T14:34:35.958" v="81" actId="47"/>
        <pc:sldMkLst>
          <pc:docMk/>
          <pc:sldMk cId="1888058632" sldId="372"/>
        </pc:sldMkLst>
      </pc:sldChg>
      <pc:sldChg chg="delSp modSp mod">
        <pc:chgData name="Julia Kasmire" userId="d623be19-69c6-4d1b-89e7-ecc750d13e6c" providerId="ADAL" clId="{1ED73E0E-25BC-427A-B7C2-A15E3BE814ED}" dt="2021-12-08T12:35:04.330" v="9819" actId="962"/>
        <pc:sldMkLst>
          <pc:docMk/>
          <pc:sldMk cId="1812847318" sldId="373"/>
        </pc:sldMkLst>
        <pc:spChg chg="mod">
          <ac:chgData name="Julia Kasmire" userId="d623be19-69c6-4d1b-89e7-ecc750d13e6c" providerId="ADAL" clId="{1ED73E0E-25BC-427A-B7C2-A15E3BE814ED}" dt="2021-12-08T12:03:11.708" v="5199" actId="1036"/>
          <ac:spMkLst>
            <pc:docMk/>
            <pc:sldMk cId="1812847318" sldId="373"/>
            <ac:spMk id="2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2-08T12:02:59.450" v="5151" actId="1036"/>
          <ac:spMkLst>
            <pc:docMk/>
            <pc:sldMk cId="1812847318" sldId="373"/>
            <ac:spMk id="3" creationId="{00000000-0000-0000-0000-000000000000}"/>
          </ac:spMkLst>
        </pc:spChg>
        <pc:grpChg chg="del mod">
          <ac:chgData name="Julia Kasmire" userId="d623be19-69c6-4d1b-89e7-ecc750d13e6c" providerId="ADAL" clId="{1ED73E0E-25BC-427A-B7C2-A15E3BE814ED}" dt="2021-12-08T12:02:29.850" v="5075" actId="478"/>
          <ac:grpSpMkLst>
            <pc:docMk/>
            <pc:sldMk cId="1812847318" sldId="373"/>
            <ac:grpSpMk id="6" creationId="{C4E5667D-5916-4AC4-816F-E26F8CEA03D6}"/>
          </ac:grpSpMkLst>
        </pc:grpChg>
        <pc:picChg chg="del topLvl">
          <ac:chgData name="Julia Kasmire" userId="d623be19-69c6-4d1b-89e7-ecc750d13e6c" providerId="ADAL" clId="{1ED73E0E-25BC-427A-B7C2-A15E3BE814ED}" dt="2021-12-08T12:02:29.850" v="5075" actId="478"/>
          <ac:picMkLst>
            <pc:docMk/>
            <pc:sldMk cId="1812847318" sldId="373"/>
            <ac:picMk id="7" creationId="{25D7ABC1-96FF-4406-956E-2DD01221B75A}"/>
          </ac:picMkLst>
        </pc:picChg>
        <pc:picChg chg="mod topLvl">
          <ac:chgData name="Julia Kasmire" userId="d623be19-69c6-4d1b-89e7-ecc750d13e6c" providerId="ADAL" clId="{1ED73E0E-25BC-427A-B7C2-A15E3BE814ED}" dt="2021-12-08T12:35:03.026" v="9818" actId="962"/>
          <ac:picMkLst>
            <pc:docMk/>
            <pc:sldMk cId="1812847318" sldId="373"/>
            <ac:picMk id="8" creationId="{22BC0D66-4CC2-4C85-BC76-D9075297F2C6}"/>
          </ac:picMkLst>
        </pc:picChg>
        <pc:picChg chg="mod">
          <ac:chgData name="Julia Kasmire" userId="d623be19-69c6-4d1b-89e7-ecc750d13e6c" providerId="ADAL" clId="{1ED73E0E-25BC-427A-B7C2-A15E3BE814ED}" dt="2021-12-08T12:35:04.330" v="9819" actId="962"/>
          <ac:picMkLst>
            <pc:docMk/>
            <pc:sldMk cId="1812847318" sldId="373"/>
            <ac:picMk id="9" creationId="{BAA8C234-6209-46A8-BF56-AF579060A4A9}"/>
          </ac:picMkLst>
        </pc:picChg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739712161" sldId="374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262973197" sldId="375"/>
        </pc:sldMkLst>
      </pc:sldChg>
      <pc:sldChg chg="modSp add del mod">
        <pc:chgData name="Julia Kasmire" userId="d623be19-69c6-4d1b-89e7-ecc750d13e6c" providerId="ADAL" clId="{1ED73E0E-25BC-427A-B7C2-A15E3BE814ED}" dt="2021-11-12T14:31:41.729" v="21" actId="47"/>
        <pc:sldMkLst>
          <pc:docMk/>
          <pc:sldMk cId="2632401203" sldId="376"/>
        </pc:sldMkLst>
        <pc:spChg chg="mod">
          <ac:chgData name="Julia Kasmire" userId="d623be19-69c6-4d1b-89e7-ecc750d13e6c" providerId="ADAL" clId="{1ED73E0E-25BC-427A-B7C2-A15E3BE814ED}" dt="2021-11-12T14:31:39.006" v="20" actId="21"/>
          <ac:spMkLst>
            <pc:docMk/>
            <pc:sldMk cId="2632401203" sldId="376"/>
            <ac:spMk id="8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1-12T14:31:08.045" v="6" actId="27636"/>
          <ac:spMkLst>
            <pc:docMk/>
            <pc:sldMk cId="2632401203" sldId="376"/>
            <ac:spMk id="9" creationId="{00000000-0000-0000-0000-000000000000}"/>
          </ac:spMkLst>
        </pc:spChg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091277691" sldId="377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4082524312" sldId="378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478376584" sldId="379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214511215" sldId="381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3481827070" sldId="382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230855420" sldId="383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3589452908" sldId="384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510132430" sldId="385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4283449882" sldId="386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965155208" sldId="387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4009760213" sldId="388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2145214854" sldId="393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726272137" sldId="394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2218769269" sldId="395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3893112660" sldId="396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385216103" sldId="397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2080249914" sldId="398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813397349" sldId="399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149703805" sldId="400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2501747804" sldId="401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2974362860" sldId="403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592487257" sldId="405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2729843490" sldId="406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857434687" sldId="407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3578808765" sldId="409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3859337767" sldId="411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4222182363" sldId="412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3010307208" sldId="413"/>
        </pc:sldMkLst>
      </pc:sldChg>
      <pc:sldChg chg="modSp mod modAnim">
        <pc:chgData name="Julia Kasmire" userId="d623be19-69c6-4d1b-89e7-ecc750d13e6c" providerId="ADAL" clId="{1ED73E0E-25BC-427A-B7C2-A15E3BE814ED}" dt="2021-12-08T12:03:48.681" v="5228" actId="1035"/>
        <pc:sldMkLst>
          <pc:docMk/>
          <pc:sldMk cId="2389331806" sldId="414"/>
        </pc:sldMkLst>
        <pc:spChg chg="mod">
          <ac:chgData name="Julia Kasmire" userId="d623be19-69c6-4d1b-89e7-ecc750d13e6c" providerId="ADAL" clId="{1ED73E0E-25BC-427A-B7C2-A15E3BE814ED}" dt="2021-12-08T12:03:23.471" v="5208" actId="20577"/>
          <ac:spMkLst>
            <pc:docMk/>
            <pc:sldMk cId="2389331806" sldId="414"/>
            <ac:spMk id="9" creationId="{C0C1BAD1-4C31-4A8B-943E-110216B567EC}"/>
          </ac:spMkLst>
        </pc:spChg>
        <pc:picChg chg="mod modCrop">
          <ac:chgData name="Julia Kasmire" userId="d623be19-69c6-4d1b-89e7-ecc750d13e6c" providerId="ADAL" clId="{1ED73E0E-25BC-427A-B7C2-A15E3BE814ED}" dt="2021-12-08T12:03:48.681" v="5228" actId="1035"/>
          <ac:picMkLst>
            <pc:docMk/>
            <pc:sldMk cId="2389331806" sldId="414"/>
            <ac:picMk id="5" creationId="{4864CA75-DC7C-4D67-91D7-0D2EBD75D9DF}"/>
          </ac:picMkLst>
        </pc:picChg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292698447" sldId="415"/>
        </pc:sldMkLst>
      </pc:sldChg>
      <pc:sldChg chg="del ord">
        <pc:chgData name="Julia Kasmire" userId="d623be19-69c6-4d1b-89e7-ecc750d13e6c" providerId="ADAL" clId="{1ED73E0E-25BC-427A-B7C2-A15E3BE814ED}" dt="2021-11-12T14:33:45.527" v="43" actId="47"/>
        <pc:sldMkLst>
          <pc:docMk/>
          <pc:sldMk cId="4060352355" sldId="417"/>
        </pc:sldMkLst>
      </pc:sldChg>
      <pc:sldChg chg="modSp mod ord">
        <pc:chgData name="Julia Kasmire" userId="d623be19-69c6-4d1b-89e7-ecc750d13e6c" providerId="ADAL" clId="{1ED73E0E-25BC-427A-B7C2-A15E3BE814ED}" dt="2021-12-08T12:07:52.563" v="5391" actId="6549"/>
        <pc:sldMkLst>
          <pc:docMk/>
          <pc:sldMk cId="3795667852" sldId="418"/>
        </pc:sldMkLst>
        <pc:spChg chg="mod">
          <ac:chgData name="Julia Kasmire" userId="d623be19-69c6-4d1b-89e7-ecc750d13e6c" providerId="ADAL" clId="{1ED73E0E-25BC-427A-B7C2-A15E3BE814ED}" dt="2021-12-08T12:07:52.563" v="5391" actId="6549"/>
          <ac:spMkLst>
            <pc:docMk/>
            <pc:sldMk cId="3795667852" sldId="418"/>
            <ac:spMk id="3" creationId="{00000000-0000-0000-0000-000000000000}"/>
          </ac:spMkLst>
        </pc:spChg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399850894" sldId="421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4135243212" sldId="422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525749845" sldId="423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3845656540" sldId="425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18711136" sldId="426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2930382203" sldId="427"/>
        </pc:sldMkLst>
      </pc:sldChg>
      <pc:sldChg chg="del">
        <pc:chgData name="Julia Kasmire" userId="d623be19-69c6-4d1b-89e7-ecc750d13e6c" providerId="ADAL" clId="{1ED73E0E-25BC-427A-B7C2-A15E3BE814ED}" dt="2021-11-12T14:33:14.462" v="40" actId="47"/>
        <pc:sldMkLst>
          <pc:docMk/>
          <pc:sldMk cId="622306622" sldId="428"/>
        </pc:sldMkLst>
      </pc:sldChg>
      <pc:sldChg chg="add del">
        <pc:chgData name="Julia Kasmire" userId="d623be19-69c6-4d1b-89e7-ecc750d13e6c" providerId="ADAL" clId="{1ED73E0E-25BC-427A-B7C2-A15E3BE814ED}" dt="2021-11-12T14:31:57.937" v="33" actId="47"/>
        <pc:sldMkLst>
          <pc:docMk/>
          <pc:sldMk cId="4269409069" sldId="429"/>
        </pc:sldMkLst>
      </pc:sldChg>
      <pc:sldChg chg="add del">
        <pc:chgData name="Julia Kasmire" userId="d623be19-69c6-4d1b-89e7-ecc750d13e6c" providerId="ADAL" clId="{1ED73E0E-25BC-427A-B7C2-A15E3BE814ED}" dt="2021-11-12T14:31:59.208" v="34" actId="47"/>
        <pc:sldMkLst>
          <pc:docMk/>
          <pc:sldMk cId="3618106761" sldId="430"/>
        </pc:sldMkLst>
      </pc:sldChg>
      <pc:sldChg chg="modSp add del mod">
        <pc:chgData name="Julia Kasmire" userId="d623be19-69c6-4d1b-89e7-ecc750d13e6c" providerId="ADAL" clId="{1ED73E0E-25BC-427A-B7C2-A15E3BE814ED}" dt="2021-11-12T14:32:03.081" v="35" actId="47"/>
        <pc:sldMkLst>
          <pc:docMk/>
          <pc:sldMk cId="3828095668" sldId="431"/>
        </pc:sldMkLst>
        <pc:spChg chg="mod">
          <ac:chgData name="Julia Kasmire" userId="d623be19-69c6-4d1b-89e7-ecc750d13e6c" providerId="ADAL" clId="{1ED73E0E-25BC-427A-B7C2-A15E3BE814ED}" dt="2021-11-12T14:31:08.060" v="7" actId="27636"/>
          <ac:spMkLst>
            <pc:docMk/>
            <pc:sldMk cId="3828095668" sldId="431"/>
            <ac:spMk id="2" creationId="{00000000-0000-0000-0000-000000000000}"/>
          </ac:spMkLst>
        </pc:spChg>
      </pc:sldChg>
      <pc:sldChg chg="addSp delSp modSp add del mod">
        <pc:chgData name="Julia Kasmire" userId="d623be19-69c6-4d1b-89e7-ecc750d13e6c" providerId="ADAL" clId="{1ED73E0E-25BC-427A-B7C2-A15E3BE814ED}" dt="2021-11-12T14:41:56.288" v="245" actId="47"/>
        <pc:sldMkLst>
          <pc:docMk/>
          <pc:sldMk cId="2703308882" sldId="432"/>
        </pc:sldMkLst>
        <pc:spChg chg="mod">
          <ac:chgData name="Julia Kasmire" userId="d623be19-69c6-4d1b-89e7-ecc750d13e6c" providerId="ADAL" clId="{1ED73E0E-25BC-427A-B7C2-A15E3BE814ED}" dt="2021-11-12T14:41:39.192" v="238" actId="21"/>
          <ac:spMkLst>
            <pc:docMk/>
            <pc:sldMk cId="2703308882" sldId="432"/>
            <ac:spMk id="2" creationId="{00000000-0000-0000-0000-000000000000}"/>
          </ac:spMkLst>
        </pc:spChg>
        <pc:spChg chg="add mod">
          <ac:chgData name="Julia Kasmire" userId="d623be19-69c6-4d1b-89e7-ecc750d13e6c" providerId="ADAL" clId="{1ED73E0E-25BC-427A-B7C2-A15E3BE814ED}" dt="2021-11-12T14:41:47.649" v="240" actId="21"/>
          <ac:spMkLst>
            <pc:docMk/>
            <pc:sldMk cId="2703308882" sldId="432"/>
            <ac:spMk id="4" creationId="{A8375C47-371E-4235-896D-C8796FB59F95}"/>
          </ac:spMkLst>
        </pc:spChg>
        <pc:picChg chg="del">
          <ac:chgData name="Julia Kasmire" userId="d623be19-69c6-4d1b-89e7-ecc750d13e6c" providerId="ADAL" clId="{1ED73E0E-25BC-427A-B7C2-A15E3BE814ED}" dt="2021-11-12T14:41:47.649" v="240" actId="21"/>
          <ac:picMkLst>
            <pc:docMk/>
            <pc:sldMk cId="2703308882" sldId="432"/>
            <ac:picMk id="6" creationId="{00000000-0000-0000-0000-000000000000}"/>
          </ac:picMkLst>
        </pc:picChg>
      </pc:sldChg>
      <pc:sldChg chg="addSp delSp modSp add del mod">
        <pc:chgData name="Julia Kasmire" userId="d623be19-69c6-4d1b-89e7-ecc750d13e6c" providerId="ADAL" clId="{1ED73E0E-25BC-427A-B7C2-A15E3BE814ED}" dt="2021-11-12T14:43:01.912" v="271" actId="47"/>
        <pc:sldMkLst>
          <pc:docMk/>
          <pc:sldMk cId="3817112441" sldId="433"/>
        </pc:sldMkLst>
        <pc:spChg chg="add mod">
          <ac:chgData name="Julia Kasmire" userId="d623be19-69c6-4d1b-89e7-ecc750d13e6c" providerId="ADAL" clId="{1ED73E0E-25BC-427A-B7C2-A15E3BE814ED}" dt="2021-11-12T14:42:56.653" v="269" actId="21"/>
          <ac:spMkLst>
            <pc:docMk/>
            <pc:sldMk cId="3817112441" sldId="433"/>
            <ac:spMk id="5" creationId="{4B1E85A8-0429-4A51-9898-8638AA916AA6}"/>
          </ac:spMkLst>
        </pc:spChg>
        <pc:picChg chg="del">
          <ac:chgData name="Julia Kasmire" userId="d623be19-69c6-4d1b-89e7-ecc750d13e6c" providerId="ADAL" clId="{1ED73E0E-25BC-427A-B7C2-A15E3BE814ED}" dt="2021-11-12T14:42:56.653" v="269" actId="21"/>
          <ac:picMkLst>
            <pc:docMk/>
            <pc:sldMk cId="3817112441" sldId="433"/>
            <ac:picMk id="4" creationId="{00000000-0000-0000-0000-000000000000}"/>
          </ac:picMkLst>
        </pc:picChg>
      </pc:sldChg>
      <pc:sldChg chg="addSp delSp modSp add del mod">
        <pc:chgData name="Julia Kasmire" userId="d623be19-69c6-4d1b-89e7-ecc750d13e6c" providerId="ADAL" clId="{1ED73E0E-25BC-427A-B7C2-A15E3BE814ED}" dt="2021-11-12T14:43:54.743" v="295" actId="47"/>
        <pc:sldMkLst>
          <pc:docMk/>
          <pc:sldMk cId="426959829" sldId="434"/>
        </pc:sldMkLst>
        <pc:spChg chg="add mod">
          <ac:chgData name="Julia Kasmire" userId="d623be19-69c6-4d1b-89e7-ecc750d13e6c" providerId="ADAL" clId="{1ED73E0E-25BC-427A-B7C2-A15E3BE814ED}" dt="2021-11-12T14:43:46.028" v="290" actId="21"/>
          <ac:spMkLst>
            <pc:docMk/>
            <pc:sldMk cId="426959829" sldId="434"/>
            <ac:spMk id="5" creationId="{7A019744-3F9D-419A-9E81-7A807E55C2AD}"/>
          </ac:spMkLst>
        </pc:spChg>
        <pc:picChg chg="del">
          <ac:chgData name="Julia Kasmire" userId="d623be19-69c6-4d1b-89e7-ecc750d13e6c" providerId="ADAL" clId="{1ED73E0E-25BC-427A-B7C2-A15E3BE814ED}" dt="2021-11-12T14:43:46.028" v="290" actId="21"/>
          <ac:picMkLst>
            <pc:docMk/>
            <pc:sldMk cId="426959829" sldId="434"/>
            <ac:picMk id="4" creationId="{00000000-0000-0000-0000-000000000000}"/>
          </ac:picMkLst>
        </pc:picChg>
      </pc:sldChg>
      <pc:sldChg chg="addSp delSp modSp new mod">
        <pc:chgData name="Julia Kasmire" userId="d623be19-69c6-4d1b-89e7-ecc750d13e6c" providerId="ADAL" clId="{1ED73E0E-25BC-427A-B7C2-A15E3BE814ED}" dt="2021-12-13T12:11:53.169" v="9828" actId="20577"/>
        <pc:sldMkLst>
          <pc:docMk/>
          <pc:sldMk cId="3409095182" sldId="435"/>
        </pc:sldMkLst>
        <pc:spChg chg="mod">
          <ac:chgData name="Julia Kasmire" userId="d623be19-69c6-4d1b-89e7-ecc750d13e6c" providerId="ADAL" clId="{1ED73E0E-25BC-427A-B7C2-A15E3BE814ED}" dt="2021-11-12T14:35:44.363" v="118"/>
          <ac:spMkLst>
            <pc:docMk/>
            <pc:sldMk cId="3409095182" sldId="435"/>
            <ac:spMk id="2" creationId="{DBAABAB6-12C5-49C1-88DA-89359102CCFA}"/>
          </ac:spMkLst>
        </pc:spChg>
        <pc:spChg chg="mod">
          <ac:chgData name="Julia Kasmire" userId="d623be19-69c6-4d1b-89e7-ecc750d13e6c" providerId="ADAL" clId="{1ED73E0E-25BC-427A-B7C2-A15E3BE814ED}" dt="2021-12-13T12:11:53.169" v="9828" actId="20577"/>
          <ac:spMkLst>
            <pc:docMk/>
            <pc:sldMk cId="3409095182" sldId="435"/>
            <ac:spMk id="3" creationId="{BD06EB3D-71B2-40D9-9E11-89DDD37BB242}"/>
          </ac:spMkLst>
        </pc:spChg>
        <pc:grpChg chg="mod">
          <ac:chgData name="Julia Kasmire" userId="d623be19-69c6-4d1b-89e7-ecc750d13e6c" providerId="ADAL" clId="{1ED73E0E-25BC-427A-B7C2-A15E3BE814ED}" dt="2021-12-06T13:37:16.726" v="635"/>
          <ac:grpSpMkLst>
            <pc:docMk/>
            <pc:sldMk cId="3409095182" sldId="435"/>
            <ac:grpSpMk id="7" creationId="{A6F8BBC7-8804-452C-8866-D770DBEB0352}"/>
          </ac:grpSpMkLst>
        </pc:grpChg>
        <pc:inkChg chg="add del mod">
          <ac:chgData name="Julia Kasmire" userId="d623be19-69c6-4d1b-89e7-ecc750d13e6c" providerId="ADAL" clId="{1ED73E0E-25BC-427A-B7C2-A15E3BE814ED}" dt="2021-12-06T13:37:17.288" v="636" actId="9405"/>
          <ac:inkMkLst>
            <pc:docMk/>
            <pc:sldMk cId="3409095182" sldId="435"/>
            <ac:inkMk id="5" creationId="{C9792E95-F194-400B-83D2-6A9AE73F0793}"/>
          </ac:inkMkLst>
        </pc:inkChg>
        <pc:inkChg chg="add del">
          <ac:chgData name="Julia Kasmire" userId="d623be19-69c6-4d1b-89e7-ecc750d13e6c" providerId="ADAL" clId="{1ED73E0E-25BC-427A-B7C2-A15E3BE814ED}" dt="2021-12-13T12:11:47.321" v="9826" actId="9405"/>
          <ac:inkMkLst>
            <pc:docMk/>
            <pc:sldMk cId="3409095182" sldId="435"/>
            <ac:inkMk id="5" creationId="{CC08EDB3-1369-4226-A896-46EC3F8D6B08}"/>
          </ac:inkMkLst>
        </pc:inkChg>
        <pc:inkChg chg="add del">
          <ac:chgData name="Julia Kasmire" userId="d623be19-69c6-4d1b-89e7-ecc750d13e6c" providerId="ADAL" clId="{1ED73E0E-25BC-427A-B7C2-A15E3BE814ED}" dt="2021-12-13T12:11:47.035" v="9825" actId="9405"/>
          <ac:inkMkLst>
            <pc:docMk/>
            <pc:sldMk cId="3409095182" sldId="435"/>
            <ac:inkMk id="6" creationId="{ADB3AE12-834A-4629-9FFA-D975579F5491}"/>
          </ac:inkMkLst>
        </pc:inkChg>
        <pc:inkChg chg="add del mod">
          <ac:chgData name="Julia Kasmire" userId="d623be19-69c6-4d1b-89e7-ecc750d13e6c" providerId="ADAL" clId="{1ED73E0E-25BC-427A-B7C2-A15E3BE814ED}" dt="2021-12-06T13:37:16.726" v="635"/>
          <ac:inkMkLst>
            <pc:docMk/>
            <pc:sldMk cId="3409095182" sldId="435"/>
            <ac:inkMk id="6" creationId="{B000425A-1834-4F95-BEF4-1CA58476E17A}"/>
          </ac:inkMkLst>
        </pc:inkChg>
      </pc:sldChg>
      <pc:sldChg chg="modSp add del mod">
        <pc:chgData name="Julia Kasmire" userId="d623be19-69c6-4d1b-89e7-ecc750d13e6c" providerId="ADAL" clId="{1ED73E0E-25BC-427A-B7C2-A15E3BE814ED}" dt="2021-11-12T14:32:40.894" v="39" actId="47"/>
        <pc:sldMkLst>
          <pc:docMk/>
          <pc:sldMk cId="4042933285" sldId="435"/>
        </pc:sldMkLst>
        <pc:spChg chg="mod">
          <ac:chgData name="Julia Kasmire" userId="d623be19-69c6-4d1b-89e7-ecc750d13e6c" providerId="ADAL" clId="{1ED73E0E-25BC-427A-B7C2-A15E3BE814ED}" dt="2021-11-12T14:31:14.154" v="11" actId="27636"/>
          <ac:spMkLst>
            <pc:docMk/>
            <pc:sldMk cId="4042933285" sldId="435"/>
            <ac:spMk id="9" creationId="{00000000-0000-0000-0000-000000000000}"/>
          </ac:spMkLst>
        </pc:spChg>
      </pc:sldChg>
      <pc:sldChg chg="modSp add del mod ord">
        <pc:chgData name="Julia Kasmire" userId="d623be19-69c6-4d1b-89e7-ecc750d13e6c" providerId="ADAL" clId="{1ED73E0E-25BC-427A-B7C2-A15E3BE814ED}" dt="2022-01-11T15:16:37.906" v="10932" actId="47"/>
        <pc:sldMkLst>
          <pc:docMk/>
          <pc:sldMk cId="1114928026" sldId="436"/>
        </pc:sldMkLst>
        <pc:spChg chg="mod">
          <ac:chgData name="Julia Kasmire" userId="d623be19-69c6-4d1b-89e7-ecc750d13e6c" providerId="ADAL" clId="{1ED73E0E-25BC-427A-B7C2-A15E3BE814ED}" dt="2021-12-08T11:11:20.404" v="3742" actId="20577"/>
          <ac:spMkLst>
            <pc:docMk/>
            <pc:sldMk cId="1114928026" sldId="436"/>
            <ac:spMk id="3" creationId="{BD06EB3D-71B2-40D9-9E11-89DDD37BB242}"/>
          </ac:spMkLst>
        </pc:sp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3887150459" sldId="436"/>
        </pc:sldMkLst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1151219100" sldId="437"/>
        </pc:sldMkLst>
      </pc:sldChg>
      <pc:sldChg chg="addSp delSp modSp new del mod modAnim">
        <pc:chgData name="Julia Kasmire" userId="d623be19-69c6-4d1b-89e7-ecc750d13e6c" providerId="ADAL" clId="{1ED73E0E-25BC-427A-B7C2-A15E3BE814ED}" dt="2022-01-20T13:15:47.387" v="12441" actId="47"/>
        <pc:sldMkLst>
          <pc:docMk/>
          <pc:sldMk cId="2037757593" sldId="437"/>
        </pc:sldMkLst>
        <pc:spChg chg="mod">
          <ac:chgData name="Julia Kasmire" userId="d623be19-69c6-4d1b-89e7-ecc750d13e6c" providerId="ADAL" clId="{1ED73E0E-25BC-427A-B7C2-A15E3BE814ED}" dt="2021-12-08T11:12:29.742" v="3839" actId="313"/>
          <ac:spMkLst>
            <pc:docMk/>
            <pc:sldMk cId="2037757593" sldId="437"/>
            <ac:spMk id="2" creationId="{47EEB8BF-9D7B-4FA6-A987-E8BF592DB464}"/>
          </ac:spMkLst>
        </pc:spChg>
        <pc:spChg chg="mod">
          <ac:chgData name="Julia Kasmire" userId="d623be19-69c6-4d1b-89e7-ecc750d13e6c" providerId="ADAL" clId="{1ED73E0E-25BC-427A-B7C2-A15E3BE814ED}" dt="2022-01-11T15:16:54.578" v="10936" actId="20577"/>
          <ac:spMkLst>
            <pc:docMk/>
            <pc:sldMk cId="2037757593" sldId="437"/>
            <ac:spMk id="3" creationId="{0E1888E7-B296-4742-AEC6-9EADD034AAF1}"/>
          </ac:spMkLst>
        </pc:spChg>
        <pc:spChg chg="add del mod">
          <ac:chgData name="Julia Kasmire" userId="d623be19-69c6-4d1b-89e7-ecc750d13e6c" providerId="ADAL" clId="{1ED73E0E-25BC-427A-B7C2-A15E3BE814ED}" dt="2021-11-12T14:36:39.438" v="129"/>
          <ac:spMkLst>
            <pc:docMk/>
            <pc:sldMk cId="2037757593" sldId="437"/>
            <ac:spMk id="5" creationId="{1F462623-9343-4F0E-8E90-4713DCC90FD5}"/>
          </ac:spMkLst>
        </pc:spChg>
        <pc:spChg chg="add del mod">
          <ac:chgData name="Julia Kasmire" userId="d623be19-69c6-4d1b-89e7-ecc750d13e6c" providerId="ADAL" clId="{1ED73E0E-25BC-427A-B7C2-A15E3BE814ED}" dt="2021-11-12T14:36:39.438" v="129"/>
          <ac:spMkLst>
            <pc:docMk/>
            <pc:sldMk cId="2037757593" sldId="437"/>
            <ac:spMk id="6" creationId="{366F74DA-10A0-4ADE-952B-7E1CADE4FDF7}"/>
          </ac:spMkLst>
        </pc:spChg>
      </pc:sldChg>
      <pc:sldChg chg="new del">
        <pc:chgData name="Julia Kasmire" userId="d623be19-69c6-4d1b-89e7-ecc750d13e6c" providerId="ADAL" clId="{1ED73E0E-25BC-427A-B7C2-A15E3BE814ED}" dt="2021-11-12T14:36:15.833" v="123" actId="47"/>
        <pc:sldMkLst>
          <pc:docMk/>
          <pc:sldMk cId="3757946641" sldId="437"/>
        </pc:sldMkLst>
      </pc:sldChg>
      <pc:sldChg chg="addSp delSp modSp add mod modAnim">
        <pc:chgData name="Julia Kasmire" userId="d623be19-69c6-4d1b-89e7-ecc750d13e6c" providerId="ADAL" clId="{1ED73E0E-25BC-427A-B7C2-A15E3BE814ED}" dt="2021-12-08T12:16:35.193" v="6027" actId="962"/>
        <pc:sldMkLst>
          <pc:docMk/>
          <pc:sldMk cId="446473226" sldId="438"/>
        </pc:sldMkLst>
        <pc:spChg chg="mod">
          <ac:chgData name="Julia Kasmire" userId="d623be19-69c6-4d1b-89e7-ecc750d13e6c" providerId="ADAL" clId="{1ED73E0E-25BC-427A-B7C2-A15E3BE814ED}" dt="2021-11-12T14:37:13.636" v="155" actId="20577"/>
          <ac:spMkLst>
            <pc:docMk/>
            <pc:sldMk cId="446473226" sldId="438"/>
            <ac:spMk id="2" creationId="{47EEB8BF-9D7B-4FA6-A987-E8BF592DB464}"/>
          </ac:spMkLst>
        </pc:spChg>
        <pc:spChg chg="del">
          <ac:chgData name="Julia Kasmire" userId="d623be19-69c6-4d1b-89e7-ecc750d13e6c" providerId="ADAL" clId="{1ED73E0E-25BC-427A-B7C2-A15E3BE814ED}" dt="2021-11-12T14:37:22.806" v="157" actId="478"/>
          <ac:spMkLst>
            <pc:docMk/>
            <pc:sldMk cId="446473226" sldId="438"/>
            <ac:spMk id="3" creationId="{0E1888E7-B296-4742-AEC6-9EADD034AAF1}"/>
          </ac:spMkLst>
        </pc:spChg>
        <pc:spChg chg="add del mod">
          <ac:chgData name="Julia Kasmire" userId="d623be19-69c6-4d1b-89e7-ecc750d13e6c" providerId="ADAL" clId="{1ED73E0E-25BC-427A-B7C2-A15E3BE814ED}" dt="2021-11-12T14:37:27.642" v="158" actId="478"/>
          <ac:spMkLst>
            <pc:docMk/>
            <pc:sldMk cId="446473226" sldId="438"/>
            <ac:spMk id="6" creationId="{99FED845-7A86-4C28-B348-0735537931C3}"/>
          </ac:spMkLst>
        </pc:spChg>
        <pc:picChg chg="add mod">
          <ac:chgData name="Julia Kasmire" userId="d623be19-69c6-4d1b-89e7-ecc750d13e6c" providerId="ADAL" clId="{1ED73E0E-25BC-427A-B7C2-A15E3BE814ED}" dt="2021-12-08T12:15:21.833" v="5559" actId="962"/>
          <ac:picMkLst>
            <pc:docMk/>
            <pc:sldMk cId="446473226" sldId="438"/>
            <ac:picMk id="7" creationId="{9D4A3D12-3575-4F4E-83BA-C3CF7BE7C759}"/>
          </ac:picMkLst>
        </pc:picChg>
        <pc:picChg chg="add mod">
          <ac:chgData name="Julia Kasmire" userId="d623be19-69c6-4d1b-89e7-ecc750d13e6c" providerId="ADAL" clId="{1ED73E0E-25BC-427A-B7C2-A15E3BE814ED}" dt="2021-12-08T12:15:35.890" v="5665" actId="962"/>
          <ac:picMkLst>
            <pc:docMk/>
            <pc:sldMk cId="446473226" sldId="438"/>
            <ac:picMk id="8" creationId="{D5E9B20D-C87C-48A8-A780-1DE75C992D7F}"/>
          </ac:picMkLst>
        </pc:picChg>
        <pc:picChg chg="add mod">
          <ac:chgData name="Julia Kasmire" userId="d623be19-69c6-4d1b-89e7-ecc750d13e6c" providerId="ADAL" clId="{1ED73E0E-25BC-427A-B7C2-A15E3BE814ED}" dt="2021-12-08T12:16:35.193" v="6027" actId="962"/>
          <ac:picMkLst>
            <pc:docMk/>
            <pc:sldMk cId="446473226" sldId="438"/>
            <ac:picMk id="9" creationId="{29267E82-67CD-4BD0-9C11-4C671FFD358E}"/>
          </ac:picMkLst>
        </pc:picChg>
      </pc:sldChg>
      <pc:sldChg chg="modSp add del mod">
        <pc:chgData name="Julia Kasmire" userId="d623be19-69c6-4d1b-89e7-ecc750d13e6c" providerId="ADAL" clId="{1ED73E0E-25BC-427A-B7C2-A15E3BE814ED}" dt="2021-11-12T14:32:40.894" v="39" actId="47"/>
        <pc:sldMkLst>
          <pc:docMk/>
          <pc:sldMk cId="2382653895" sldId="438"/>
        </pc:sldMkLst>
        <pc:spChg chg="mod">
          <ac:chgData name="Julia Kasmire" userId="d623be19-69c6-4d1b-89e7-ecc750d13e6c" providerId="ADAL" clId="{1ED73E0E-25BC-427A-B7C2-A15E3BE814ED}" dt="2021-11-12T14:31:14.201" v="12" actId="27636"/>
          <ac:spMkLst>
            <pc:docMk/>
            <pc:sldMk cId="2382653895" sldId="438"/>
            <ac:spMk id="2" creationId="{00000000-0000-0000-0000-000000000000}"/>
          </ac:spMkLst>
        </pc:spChg>
      </pc:sldChg>
      <pc:sldChg chg="add del">
        <pc:chgData name="Julia Kasmire" userId="d623be19-69c6-4d1b-89e7-ecc750d13e6c" providerId="ADAL" clId="{1ED73E0E-25BC-427A-B7C2-A15E3BE814ED}" dt="2021-11-12T14:32:24.699" v="38" actId="47"/>
        <pc:sldMkLst>
          <pc:docMk/>
          <pc:sldMk cId="1629172940" sldId="439"/>
        </pc:sldMkLst>
      </pc:sldChg>
      <pc:sldChg chg="modSp add del mod ord">
        <pc:chgData name="Julia Kasmire" userId="d623be19-69c6-4d1b-89e7-ecc750d13e6c" providerId="ADAL" clId="{1ED73E0E-25BC-427A-B7C2-A15E3BE814ED}" dt="2022-01-20T13:15:57.524" v="12442" actId="47"/>
        <pc:sldMkLst>
          <pc:docMk/>
          <pc:sldMk cId="3592722639" sldId="439"/>
        </pc:sldMkLst>
        <pc:spChg chg="mod">
          <ac:chgData name="Julia Kasmire" userId="d623be19-69c6-4d1b-89e7-ecc750d13e6c" providerId="ADAL" clId="{1ED73E0E-25BC-427A-B7C2-A15E3BE814ED}" dt="2021-12-08T11:14:16.372" v="4008" actId="20577"/>
          <ac:spMkLst>
            <pc:docMk/>
            <pc:sldMk cId="3592722639" sldId="439"/>
            <ac:spMk id="2" creationId="{47EEB8BF-9D7B-4FA6-A987-E8BF592DB464}"/>
          </ac:spMkLst>
        </pc:spChg>
        <pc:spChg chg="mod">
          <ac:chgData name="Julia Kasmire" userId="d623be19-69c6-4d1b-89e7-ecc750d13e6c" providerId="ADAL" clId="{1ED73E0E-25BC-427A-B7C2-A15E3BE814ED}" dt="2022-01-11T15:17:27.863" v="10941" actId="20577"/>
          <ac:spMkLst>
            <pc:docMk/>
            <pc:sldMk cId="3592722639" sldId="439"/>
            <ac:spMk id="3" creationId="{0E1888E7-B296-4742-AEC6-9EADD034AAF1}"/>
          </ac:spMkLst>
        </pc:sp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1500758117" sldId="440"/>
        </pc:sldMkLst>
      </pc:sldChg>
      <pc:sldChg chg="addSp delSp modSp add mod modAnim">
        <pc:chgData name="Julia Kasmire" userId="d623be19-69c6-4d1b-89e7-ecc750d13e6c" providerId="ADAL" clId="{1ED73E0E-25BC-427A-B7C2-A15E3BE814ED}" dt="2021-12-08T12:21:48.792" v="7439" actId="962"/>
        <pc:sldMkLst>
          <pc:docMk/>
          <pc:sldMk cId="3326797317" sldId="440"/>
        </pc:sldMkLst>
        <pc:spChg chg="mod">
          <ac:chgData name="Julia Kasmire" userId="d623be19-69c6-4d1b-89e7-ecc750d13e6c" providerId="ADAL" clId="{1ED73E0E-25BC-427A-B7C2-A15E3BE814ED}" dt="2021-11-12T14:38:24.620" v="191" actId="20577"/>
          <ac:spMkLst>
            <pc:docMk/>
            <pc:sldMk cId="3326797317" sldId="440"/>
            <ac:spMk id="2" creationId="{47EEB8BF-9D7B-4FA6-A987-E8BF592DB464}"/>
          </ac:spMkLst>
        </pc:spChg>
        <pc:spChg chg="del">
          <ac:chgData name="Julia Kasmire" userId="d623be19-69c6-4d1b-89e7-ecc750d13e6c" providerId="ADAL" clId="{1ED73E0E-25BC-427A-B7C2-A15E3BE814ED}" dt="2021-11-12T14:38:34.808" v="193" actId="478"/>
          <ac:spMkLst>
            <pc:docMk/>
            <pc:sldMk cId="3326797317" sldId="440"/>
            <ac:spMk id="3" creationId="{0E1888E7-B296-4742-AEC6-9EADD034AAF1}"/>
          </ac:spMkLst>
        </pc:spChg>
        <pc:spChg chg="add del mod">
          <ac:chgData name="Julia Kasmire" userId="d623be19-69c6-4d1b-89e7-ecc750d13e6c" providerId="ADAL" clId="{1ED73E0E-25BC-427A-B7C2-A15E3BE814ED}" dt="2021-11-12T14:38:37.336" v="194" actId="478"/>
          <ac:spMkLst>
            <pc:docMk/>
            <pc:sldMk cId="3326797317" sldId="440"/>
            <ac:spMk id="6" creationId="{B282B759-5538-454B-AFB5-F6AC9C444722}"/>
          </ac:spMkLst>
        </pc:spChg>
        <pc:picChg chg="add mod">
          <ac:chgData name="Julia Kasmire" userId="d623be19-69c6-4d1b-89e7-ecc750d13e6c" providerId="ADAL" clId="{1ED73E0E-25BC-427A-B7C2-A15E3BE814ED}" dt="2021-12-08T12:17:14.976" v="6193" actId="962"/>
          <ac:picMkLst>
            <pc:docMk/>
            <pc:sldMk cId="3326797317" sldId="440"/>
            <ac:picMk id="7" creationId="{B70B5A97-F9DC-4FFF-9B42-5D9A9FF10EE4}"/>
          </ac:picMkLst>
        </pc:picChg>
        <pc:picChg chg="add mod">
          <ac:chgData name="Julia Kasmire" userId="d623be19-69c6-4d1b-89e7-ecc750d13e6c" providerId="ADAL" clId="{1ED73E0E-25BC-427A-B7C2-A15E3BE814ED}" dt="2021-12-08T12:21:48.792" v="7439" actId="962"/>
          <ac:picMkLst>
            <pc:docMk/>
            <pc:sldMk cId="3326797317" sldId="440"/>
            <ac:picMk id="8" creationId="{03C74C03-C3D7-49F8-B800-85E445C5E8AE}"/>
          </ac:picMkLst>
        </pc:picChg>
        <pc:picChg chg="add mod">
          <ac:chgData name="Julia Kasmire" userId="d623be19-69c6-4d1b-89e7-ecc750d13e6c" providerId="ADAL" clId="{1ED73E0E-25BC-427A-B7C2-A15E3BE814ED}" dt="2021-12-08T12:20:25.847" v="6969" actId="962"/>
          <ac:picMkLst>
            <pc:docMk/>
            <pc:sldMk cId="3326797317" sldId="440"/>
            <ac:picMk id="9" creationId="{FCA91476-1AAB-4D33-8354-FB2C6603B0D5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778497234" sldId="441"/>
        </pc:sldMkLst>
      </pc:sldChg>
      <pc:sldChg chg="addSp delSp modSp add mod ord delAnim modAnim">
        <pc:chgData name="Julia Kasmire" userId="d623be19-69c6-4d1b-89e7-ecc750d13e6c" providerId="ADAL" clId="{1ED73E0E-25BC-427A-B7C2-A15E3BE814ED}" dt="2021-12-08T12:34:13.868" v="9813" actId="13244"/>
        <pc:sldMkLst>
          <pc:docMk/>
          <pc:sldMk cId="2880178447" sldId="441"/>
        </pc:sldMkLst>
        <pc:spChg chg="mod">
          <ac:chgData name="Julia Kasmire" userId="d623be19-69c6-4d1b-89e7-ecc750d13e6c" providerId="ADAL" clId="{1ED73E0E-25BC-427A-B7C2-A15E3BE814ED}" dt="2021-12-06T13:48:00.009" v="931" actId="20577"/>
          <ac:spMkLst>
            <pc:docMk/>
            <pc:sldMk cId="2880178447" sldId="441"/>
            <ac:spMk id="2" creationId="{47EEB8BF-9D7B-4FA6-A987-E8BF592DB464}"/>
          </ac:spMkLst>
        </pc:spChg>
        <pc:spChg chg="mod">
          <ac:chgData name="Julia Kasmire" userId="d623be19-69c6-4d1b-89e7-ecc750d13e6c" providerId="ADAL" clId="{1ED73E0E-25BC-427A-B7C2-A15E3BE814ED}" dt="2021-12-07T16:57:10.187" v="1083" actId="255"/>
          <ac:spMkLst>
            <pc:docMk/>
            <pc:sldMk cId="2880178447" sldId="441"/>
            <ac:spMk id="3" creationId="{0E1888E7-B296-4742-AEC6-9EADD034AAF1}"/>
          </ac:spMkLst>
        </pc:spChg>
        <pc:spChg chg="ord">
          <ac:chgData name="Julia Kasmire" userId="d623be19-69c6-4d1b-89e7-ecc750d13e6c" providerId="ADAL" clId="{1ED73E0E-25BC-427A-B7C2-A15E3BE814ED}" dt="2021-12-08T12:34:13.868" v="9813" actId="13244"/>
          <ac:spMkLst>
            <pc:docMk/>
            <pc:sldMk cId="2880178447" sldId="441"/>
            <ac:spMk id="4" creationId="{1C306C2B-6D92-42A2-91B2-C2C11C222BEA}"/>
          </ac:spMkLst>
        </pc:spChg>
        <pc:picChg chg="add mod">
          <ac:chgData name="Julia Kasmire" userId="d623be19-69c6-4d1b-89e7-ecc750d13e6c" providerId="ADAL" clId="{1ED73E0E-25BC-427A-B7C2-A15E3BE814ED}" dt="2021-12-08T12:23:39.530" v="7943" actId="962"/>
          <ac:picMkLst>
            <pc:docMk/>
            <pc:sldMk cId="2880178447" sldId="441"/>
            <ac:picMk id="5" creationId="{146BA268-BCBF-4457-9D8B-3E4DE2CF5838}"/>
          </ac:picMkLst>
        </pc:picChg>
        <pc:picChg chg="add del mod">
          <ac:chgData name="Julia Kasmire" userId="d623be19-69c6-4d1b-89e7-ecc750d13e6c" providerId="ADAL" clId="{1ED73E0E-25BC-427A-B7C2-A15E3BE814ED}" dt="2021-12-06T13:47:34.859" v="907" actId="478"/>
          <ac:picMkLst>
            <pc:docMk/>
            <pc:sldMk cId="2880178447" sldId="441"/>
            <ac:picMk id="6" creationId="{427E6B4F-E353-4A5B-B50E-EF7DF46D6063}"/>
          </ac:picMkLst>
        </pc:picChg>
        <pc:picChg chg="add del mod">
          <ac:chgData name="Julia Kasmire" userId="d623be19-69c6-4d1b-89e7-ecc750d13e6c" providerId="ADAL" clId="{1ED73E0E-25BC-427A-B7C2-A15E3BE814ED}" dt="2021-12-06T13:47:32.642" v="906" actId="478"/>
          <ac:picMkLst>
            <pc:docMk/>
            <pc:sldMk cId="2880178447" sldId="441"/>
            <ac:picMk id="7" creationId="{06D4CEE4-9866-47B3-BFA7-74D0816C3B31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110458625" sldId="442"/>
        </pc:sldMkLst>
      </pc:sldChg>
      <pc:sldChg chg="addSp delSp modSp new mod">
        <pc:chgData name="Julia Kasmire" userId="d623be19-69c6-4d1b-89e7-ecc750d13e6c" providerId="ADAL" clId="{1ED73E0E-25BC-427A-B7C2-A15E3BE814ED}" dt="2022-01-20T13:50:25.459" v="16460" actId="20577"/>
        <pc:sldMkLst>
          <pc:docMk/>
          <pc:sldMk cId="4234047940" sldId="442"/>
        </pc:sldMkLst>
        <pc:spChg chg="mod">
          <ac:chgData name="Julia Kasmire" userId="d623be19-69c6-4d1b-89e7-ecc750d13e6c" providerId="ADAL" clId="{1ED73E0E-25BC-427A-B7C2-A15E3BE814ED}" dt="2022-01-20T13:50:19.155" v="16444" actId="20577"/>
          <ac:spMkLst>
            <pc:docMk/>
            <pc:sldMk cId="4234047940" sldId="442"/>
            <ac:spMk id="2" creationId="{8A2233DD-64F1-4201-84C6-46D294900C8C}"/>
          </ac:spMkLst>
        </pc:spChg>
        <pc:spChg chg="mod">
          <ac:chgData name="Julia Kasmire" userId="d623be19-69c6-4d1b-89e7-ecc750d13e6c" providerId="ADAL" clId="{1ED73E0E-25BC-427A-B7C2-A15E3BE814ED}" dt="2022-01-20T13:50:25.459" v="16460" actId="20577"/>
          <ac:spMkLst>
            <pc:docMk/>
            <pc:sldMk cId="4234047940" sldId="442"/>
            <ac:spMk id="3" creationId="{66A143A2-8A62-49DD-99CC-7594189338F5}"/>
          </ac:spMkLst>
        </pc:spChg>
        <pc:spChg chg="add del mod">
          <ac:chgData name="Julia Kasmire" userId="d623be19-69c6-4d1b-89e7-ecc750d13e6c" providerId="ADAL" clId="{1ED73E0E-25BC-427A-B7C2-A15E3BE814ED}" dt="2022-01-20T13:48:53.039" v="16423" actId="478"/>
          <ac:spMkLst>
            <pc:docMk/>
            <pc:sldMk cId="4234047940" sldId="442"/>
            <ac:spMk id="7" creationId="{51C68EAF-986A-46B7-86FE-13D453090FF2}"/>
          </ac:spMkLst>
        </pc:spChg>
        <pc:picChg chg="add mod ord">
          <ac:chgData name="Julia Kasmire" userId="d623be19-69c6-4d1b-89e7-ecc750d13e6c" providerId="ADAL" clId="{1ED73E0E-25BC-427A-B7C2-A15E3BE814ED}" dt="2022-01-20T13:48:34.507" v="16421" actId="13244"/>
          <ac:picMkLst>
            <pc:docMk/>
            <pc:sldMk cId="4234047940" sldId="442"/>
            <ac:picMk id="6" creationId="{C5165D3F-F8E3-42E2-8A99-0271749C4CFD}"/>
          </ac:picMkLst>
        </pc:picChg>
      </pc:sldChg>
      <pc:sldChg chg="new del">
        <pc:chgData name="Julia Kasmire" userId="d623be19-69c6-4d1b-89e7-ecc750d13e6c" providerId="ADAL" clId="{1ED73E0E-25BC-427A-B7C2-A15E3BE814ED}" dt="2021-11-12T14:40:13.345" v="213" actId="47"/>
        <pc:sldMkLst>
          <pc:docMk/>
          <pc:sldMk cId="175401699" sldId="443"/>
        </pc:sldMkLst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650477090" sldId="443"/>
        </pc:sldMkLst>
      </pc:sldChg>
      <pc:sldChg chg="addSp delSp modSp add del mod ord">
        <pc:chgData name="Julia Kasmire" userId="d623be19-69c6-4d1b-89e7-ecc750d13e6c" providerId="ADAL" clId="{1ED73E0E-25BC-427A-B7C2-A15E3BE814ED}" dt="2022-01-20T13:20:13.265" v="12486" actId="47"/>
        <pc:sldMkLst>
          <pc:docMk/>
          <pc:sldMk cId="2065538885" sldId="443"/>
        </pc:sldMkLst>
        <pc:spChg chg="mod">
          <ac:chgData name="Julia Kasmire" userId="d623be19-69c6-4d1b-89e7-ecc750d13e6c" providerId="ADAL" clId="{1ED73E0E-25BC-427A-B7C2-A15E3BE814ED}" dt="2021-11-12T14:41:00.235" v="227"/>
          <ac:spMkLst>
            <pc:docMk/>
            <pc:sldMk cId="2065538885" sldId="443"/>
            <ac:spMk id="2" creationId="{8A2233DD-64F1-4201-84C6-46D294900C8C}"/>
          </ac:spMkLst>
        </pc:spChg>
        <pc:spChg chg="mod">
          <ac:chgData name="Julia Kasmire" userId="d623be19-69c6-4d1b-89e7-ecc750d13e6c" providerId="ADAL" clId="{1ED73E0E-25BC-427A-B7C2-A15E3BE814ED}" dt="2022-01-11T15:18:33.660" v="10947" actId="20577"/>
          <ac:spMkLst>
            <pc:docMk/>
            <pc:sldMk cId="2065538885" sldId="443"/>
            <ac:spMk id="3" creationId="{66A143A2-8A62-49DD-99CC-7594189338F5}"/>
          </ac:spMkLst>
        </pc:spChg>
        <pc:spChg chg="add del">
          <ac:chgData name="Julia Kasmire" userId="d623be19-69c6-4d1b-89e7-ecc750d13e6c" providerId="ADAL" clId="{1ED73E0E-25BC-427A-B7C2-A15E3BE814ED}" dt="2021-11-12T14:41:07.923" v="230" actId="22"/>
          <ac:spMkLst>
            <pc:docMk/>
            <pc:sldMk cId="2065538885" sldId="443"/>
            <ac:spMk id="6" creationId="{AD6FDF87-1963-4F83-911A-1E73B53AD5BA}"/>
          </ac:spMkLst>
        </pc:spChg>
      </pc:sldChg>
      <pc:sldChg chg="addSp delSp modSp add del mod ord delAnim">
        <pc:chgData name="Julia Kasmire" userId="d623be19-69c6-4d1b-89e7-ecc750d13e6c" providerId="ADAL" clId="{1ED73E0E-25BC-427A-B7C2-A15E3BE814ED}" dt="2021-12-07T17:05:36.382" v="1728" actId="47"/>
        <pc:sldMkLst>
          <pc:docMk/>
          <pc:sldMk cId="1323309767" sldId="444"/>
        </pc:sldMkLst>
        <pc:spChg chg="mod">
          <ac:chgData name="Julia Kasmire" userId="d623be19-69c6-4d1b-89e7-ecc750d13e6c" providerId="ADAL" clId="{1ED73E0E-25BC-427A-B7C2-A15E3BE814ED}" dt="2021-12-07T17:05:32.615" v="1727" actId="20577"/>
          <ac:spMkLst>
            <pc:docMk/>
            <pc:sldMk cId="1323309767" sldId="444"/>
            <ac:spMk id="2" creationId="{47EEB8BF-9D7B-4FA6-A987-E8BF592DB464}"/>
          </ac:spMkLst>
        </pc:spChg>
        <pc:picChg chg="del">
          <ac:chgData name="Julia Kasmire" userId="d623be19-69c6-4d1b-89e7-ecc750d13e6c" providerId="ADAL" clId="{1ED73E0E-25BC-427A-B7C2-A15E3BE814ED}" dt="2021-11-12T14:41:50.443" v="241" actId="478"/>
          <ac:picMkLst>
            <pc:docMk/>
            <pc:sldMk cId="1323309767" sldId="444"/>
            <ac:picMk id="7" creationId="{B70B5A97-F9DC-4FFF-9B42-5D9A9FF10EE4}"/>
          </ac:picMkLst>
        </pc:picChg>
        <pc:picChg chg="del">
          <ac:chgData name="Julia Kasmire" userId="d623be19-69c6-4d1b-89e7-ecc750d13e6c" providerId="ADAL" clId="{1ED73E0E-25BC-427A-B7C2-A15E3BE814ED}" dt="2021-11-12T14:41:52.409" v="243" actId="478"/>
          <ac:picMkLst>
            <pc:docMk/>
            <pc:sldMk cId="1323309767" sldId="444"/>
            <ac:picMk id="8" creationId="{03C74C03-C3D7-49F8-B800-85E445C5E8AE}"/>
          </ac:picMkLst>
        </pc:picChg>
        <pc:picChg chg="del">
          <ac:chgData name="Julia Kasmire" userId="d623be19-69c6-4d1b-89e7-ecc750d13e6c" providerId="ADAL" clId="{1ED73E0E-25BC-427A-B7C2-A15E3BE814ED}" dt="2021-11-12T14:41:51.290" v="242" actId="478"/>
          <ac:picMkLst>
            <pc:docMk/>
            <pc:sldMk cId="1323309767" sldId="444"/>
            <ac:picMk id="9" creationId="{FCA91476-1AAB-4D33-8354-FB2C6603B0D5}"/>
          </ac:picMkLst>
        </pc:picChg>
        <pc:picChg chg="add del mod">
          <ac:chgData name="Julia Kasmire" userId="d623be19-69c6-4d1b-89e7-ecc750d13e6c" providerId="ADAL" clId="{1ED73E0E-25BC-427A-B7C2-A15E3BE814ED}" dt="2021-12-06T13:49:44.260" v="1009" actId="478"/>
          <ac:picMkLst>
            <pc:docMk/>
            <pc:sldMk cId="1323309767" sldId="444"/>
            <ac:picMk id="10" creationId="{2209DC80-405A-477E-B6F2-D25B50E91D71}"/>
          </ac:picMkLst>
        </pc:picChg>
      </pc:sldChg>
      <pc:sldChg chg="add del modNotes">
        <pc:chgData name="Julia Kasmire" userId="d623be19-69c6-4d1b-89e7-ecc750d13e6c" providerId="ADAL" clId="{1ED73E0E-25BC-427A-B7C2-A15E3BE814ED}" dt="2021-11-12T14:32:40.894" v="39" actId="47"/>
        <pc:sldMkLst>
          <pc:docMk/>
          <pc:sldMk cId="1653666777" sldId="444"/>
        </pc:sldMkLst>
      </pc:sldChg>
      <pc:sldChg chg="addSp delSp modSp add del mod ord">
        <pc:chgData name="Julia Kasmire" userId="d623be19-69c6-4d1b-89e7-ecc750d13e6c" providerId="ADAL" clId="{1ED73E0E-25BC-427A-B7C2-A15E3BE814ED}" dt="2021-12-07T17:08:25.791" v="1915" actId="47"/>
        <pc:sldMkLst>
          <pc:docMk/>
          <pc:sldMk cId="1016012702" sldId="445"/>
        </pc:sldMkLst>
        <pc:spChg chg="mod">
          <ac:chgData name="Julia Kasmire" userId="d623be19-69c6-4d1b-89e7-ecc750d13e6c" providerId="ADAL" clId="{1ED73E0E-25BC-427A-B7C2-A15E3BE814ED}" dt="2021-11-12T14:44:51.759" v="342" actId="20577"/>
          <ac:spMkLst>
            <pc:docMk/>
            <pc:sldMk cId="1016012702" sldId="445"/>
            <ac:spMk id="2" creationId="{47EEB8BF-9D7B-4FA6-A987-E8BF592DB464}"/>
          </ac:spMkLst>
        </pc:spChg>
        <pc:picChg chg="add del mod">
          <ac:chgData name="Julia Kasmire" userId="d623be19-69c6-4d1b-89e7-ecc750d13e6c" providerId="ADAL" clId="{1ED73E0E-25BC-427A-B7C2-A15E3BE814ED}" dt="2021-12-06T13:49:47.728" v="1010" actId="478"/>
          <ac:picMkLst>
            <pc:docMk/>
            <pc:sldMk cId="1016012702" sldId="445"/>
            <ac:picMk id="5" creationId="{A68625F5-3BD9-4DB8-B65C-F92AE06ECCFB}"/>
          </ac:picMkLst>
        </pc:picChg>
        <pc:picChg chg="del">
          <ac:chgData name="Julia Kasmire" userId="d623be19-69c6-4d1b-89e7-ecc750d13e6c" providerId="ADAL" clId="{1ED73E0E-25BC-427A-B7C2-A15E3BE814ED}" dt="2021-12-06T13:49:53.177" v="1011" actId="478"/>
          <ac:picMkLst>
            <pc:docMk/>
            <pc:sldMk cId="1016012702" sldId="445"/>
            <ac:picMk id="10" creationId="{2209DC80-405A-477E-B6F2-D25B50E91D71}"/>
          </ac:picMkLst>
        </pc:picChg>
      </pc:sldChg>
      <pc:sldChg chg="add del modNotes">
        <pc:chgData name="Julia Kasmire" userId="d623be19-69c6-4d1b-89e7-ecc750d13e6c" providerId="ADAL" clId="{1ED73E0E-25BC-427A-B7C2-A15E3BE814ED}" dt="2021-11-12T14:32:40.894" v="39" actId="47"/>
        <pc:sldMkLst>
          <pc:docMk/>
          <pc:sldMk cId="1807082174" sldId="445"/>
        </pc:sldMkLst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1071175027" sldId="446"/>
        </pc:sldMkLst>
      </pc:sldChg>
      <pc:sldChg chg="addSp delSp modSp add del mod ord">
        <pc:chgData name="Julia Kasmire" userId="d623be19-69c6-4d1b-89e7-ecc750d13e6c" providerId="ADAL" clId="{1ED73E0E-25BC-427A-B7C2-A15E3BE814ED}" dt="2021-12-07T17:12:03.061" v="2284" actId="47"/>
        <pc:sldMkLst>
          <pc:docMk/>
          <pc:sldMk cId="3329818522" sldId="446"/>
        </pc:sldMkLst>
        <pc:spChg chg="mod">
          <ac:chgData name="Julia Kasmire" userId="d623be19-69c6-4d1b-89e7-ecc750d13e6c" providerId="ADAL" clId="{1ED73E0E-25BC-427A-B7C2-A15E3BE814ED}" dt="2021-11-12T14:44:47.160" v="338" actId="20577"/>
          <ac:spMkLst>
            <pc:docMk/>
            <pc:sldMk cId="3329818522" sldId="446"/>
            <ac:spMk id="2" creationId="{47EEB8BF-9D7B-4FA6-A987-E8BF592DB464}"/>
          </ac:spMkLst>
        </pc:spChg>
        <pc:picChg chg="add del mod">
          <ac:chgData name="Julia Kasmire" userId="d623be19-69c6-4d1b-89e7-ecc750d13e6c" providerId="ADAL" clId="{1ED73E0E-25BC-427A-B7C2-A15E3BE814ED}" dt="2021-12-06T13:49:58.248" v="1012" actId="478"/>
          <ac:picMkLst>
            <pc:docMk/>
            <pc:sldMk cId="3329818522" sldId="446"/>
            <ac:picMk id="5" creationId="{EB5E101B-CCCC-4883-8E83-CE373ADD4F42}"/>
          </ac:picMkLst>
        </pc:picChg>
        <pc:picChg chg="del">
          <ac:chgData name="Julia Kasmire" userId="d623be19-69c6-4d1b-89e7-ecc750d13e6c" providerId="ADAL" clId="{1ED73E0E-25BC-427A-B7C2-A15E3BE814ED}" dt="2021-11-12T14:43:48.924" v="291" actId="478"/>
          <ac:picMkLst>
            <pc:docMk/>
            <pc:sldMk cId="3329818522" sldId="446"/>
            <ac:picMk id="10" creationId="{2209DC80-405A-477E-B6F2-D25B50E91D71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515257577" sldId="447"/>
        </pc:sldMkLst>
      </pc:sldChg>
      <pc:sldChg chg="addSp delSp modSp add del mod ord">
        <pc:chgData name="Julia Kasmire" userId="d623be19-69c6-4d1b-89e7-ecc750d13e6c" providerId="ADAL" clId="{1ED73E0E-25BC-427A-B7C2-A15E3BE814ED}" dt="2021-12-06T13:50:41.576" v="1022" actId="47"/>
        <pc:sldMkLst>
          <pc:docMk/>
          <pc:sldMk cId="550515708" sldId="447"/>
        </pc:sldMkLst>
        <pc:spChg chg="mod">
          <ac:chgData name="Julia Kasmire" userId="d623be19-69c6-4d1b-89e7-ecc750d13e6c" providerId="ADAL" clId="{1ED73E0E-25BC-427A-B7C2-A15E3BE814ED}" dt="2021-11-12T14:45:17.723" v="368" actId="6549"/>
          <ac:spMkLst>
            <pc:docMk/>
            <pc:sldMk cId="550515708" sldId="447"/>
            <ac:spMk id="2" creationId="{47EEB8BF-9D7B-4FA6-A987-E8BF592DB464}"/>
          </ac:spMkLst>
        </pc:spChg>
        <pc:picChg chg="add del mod">
          <ac:chgData name="Julia Kasmire" userId="d623be19-69c6-4d1b-89e7-ecc750d13e6c" providerId="ADAL" clId="{1ED73E0E-25BC-427A-B7C2-A15E3BE814ED}" dt="2021-12-06T13:50:01.200" v="1013" actId="478"/>
          <ac:picMkLst>
            <pc:docMk/>
            <pc:sldMk cId="550515708" sldId="447"/>
            <ac:picMk id="5" creationId="{CF7819FB-3F0D-4F49-B20D-F7C98BE40C4E}"/>
          </ac:picMkLst>
        </pc:picChg>
        <pc:picChg chg="del">
          <ac:chgData name="Julia Kasmire" userId="d623be19-69c6-4d1b-89e7-ecc750d13e6c" providerId="ADAL" clId="{1ED73E0E-25BC-427A-B7C2-A15E3BE814ED}" dt="2021-11-12T14:45:24.555" v="370" actId="478"/>
          <ac:picMkLst>
            <pc:docMk/>
            <pc:sldMk cId="550515708" sldId="447"/>
            <ac:picMk id="10" creationId="{2209DC80-405A-477E-B6F2-D25B50E91D71}"/>
          </ac:picMkLst>
        </pc:picChg>
      </pc:sldChg>
      <pc:sldChg chg="addSp modSp add mod ord">
        <pc:chgData name="Julia Kasmire" userId="d623be19-69c6-4d1b-89e7-ecc750d13e6c" providerId="ADAL" clId="{1ED73E0E-25BC-427A-B7C2-A15E3BE814ED}" dt="2022-01-20T13:50:41.623" v="16490" actId="6549"/>
        <pc:sldMkLst>
          <pc:docMk/>
          <pc:sldMk cId="1773499987" sldId="448"/>
        </pc:sldMkLst>
        <pc:spChg chg="mod">
          <ac:chgData name="Julia Kasmire" userId="d623be19-69c6-4d1b-89e7-ecc750d13e6c" providerId="ADAL" clId="{1ED73E0E-25BC-427A-B7C2-A15E3BE814ED}" dt="2022-01-20T13:50:35.055" v="16474" actId="20577"/>
          <ac:spMkLst>
            <pc:docMk/>
            <pc:sldMk cId="1773499987" sldId="448"/>
            <ac:spMk id="2" creationId="{8A2233DD-64F1-4201-84C6-46D294900C8C}"/>
          </ac:spMkLst>
        </pc:spChg>
        <pc:spChg chg="mod">
          <ac:chgData name="Julia Kasmire" userId="d623be19-69c6-4d1b-89e7-ecc750d13e6c" providerId="ADAL" clId="{1ED73E0E-25BC-427A-B7C2-A15E3BE814ED}" dt="2022-01-20T13:50:41.623" v="16490" actId="6549"/>
          <ac:spMkLst>
            <pc:docMk/>
            <pc:sldMk cId="1773499987" sldId="448"/>
            <ac:spMk id="3" creationId="{66A143A2-8A62-49DD-99CC-7594189338F5}"/>
          </ac:spMkLst>
        </pc:spChg>
        <pc:picChg chg="add mod ord modCrop">
          <ac:chgData name="Julia Kasmire" userId="d623be19-69c6-4d1b-89e7-ecc750d13e6c" providerId="ADAL" clId="{1ED73E0E-25BC-427A-B7C2-A15E3BE814ED}" dt="2022-01-20T13:49:00.287" v="16424" actId="13244"/>
          <ac:picMkLst>
            <pc:docMk/>
            <pc:sldMk cId="1773499987" sldId="448"/>
            <ac:picMk id="6" creationId="{48F3FE7E-E57D-4B82-810F-BD929D261C6C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3658529041" sldId="448"/>
        </pc:sldMkLst>
      </pc:sldChg>
      <pc:sldChg chg="addSp modSp add mod ord">
        <pc:chgData name="Julia Kasmire" userId="d623be19-69c6-4d1b-89e7-ecc750d13e6c" providerId="ADAL" clId="{1ED73E0E-25BC-427A-B7C2-A15E3BE814ED}" dt="2022-01-20T13:50:49.119" v="16494" actId="20577"/>
        <pc:sldMkLst>
          <pc:docMk/>
          <pc:sldMk cId="861066850" sldId="449"/>
        </pc:sldMkLst>
        <pc:spChg chg="mod">
          <ac:chgData name="Julia Kasmire" userId="d623be19-69c6-4d1b-89e7-ecc750d13e6c" providerId="ADAL" clId="{1ED73E0E-25BC-427A-B7C2-A15E3BE814ED}" dt="2022-01-20T13:50:49.119" v="16494" actId="20577"/>
          <ac:spMkLst>
            <pc:docMk/>
            <pc:sldMk cId="861066850" sldId="449"/>
            <ac:spMk id="2" creationId="{8A2233DD-64F1-4201-84C6-46D294900C8C}"/>
          </ac:spMkLst>
        </pc:spChg>
        <pc:spChg chg="mod">
          <ac:chgData name="Julia Kasmire" userId="d623be19-69c6-4d1b-89e7-ecc750d13e6c" providerId="ADAL" clId="{1ED73E0E-25BC-427A-B7C2-A15E3BE814ED}" dt="2022-01-11T15:25:11.025" v="11483" actId="20577"/>
          <ac:spMkLst>
            <pc:docMk/>
            <pc:sldMk cId="861066850" sldId="449"/>
            <ac:spMk id="3" creationId="{66A143A2-8A62-49DD-99CC-7594189338F5}"/>
          </ac:spMkLst>
        </pc:spChg>
        <pc:picChg chg="add mod ord">
          <ac:chgData name="Julia Kasmire" userId="d623be19-69c6-4d1b-89e7-ecc750d13e6c" providerId="ADAL" clId="{1ED73E0E-25BC-427A-B7C2-A15E3BE814ED}" dt="2022-01-20T13:49:07.796" v="16425" actId="13244"/>
          <ac:picMkLst>
            <pc:docMk/>
            <pc:sldMk cId="861066850" sldId="449"/>
            <ac:picMk id="6" creationId="{08D698F2-6370-455E-B240-1E5C3E736C9F}"/>
          </ac:picMkLst>
        </pc:picChg>
      </pc:sldChg>
      <pc:sldChg chg="add del modNotes">
        <pc:chgData name="Julia Kasmire" userId="d623be19-69c6-4d1b-89e7-ecc750d13e6c" providerId="ADAL" clId="{1ED73E0E-25BC-427A-B7C2-A15E3BE814ED}" dt="2021-11-12T14:32:40.894" v="39" actId="47"/>
        <pc:sldMkLst>
          <pc:docMk/>
          <pc:sldMk cId="2573956617" sldId="449"/>
        </pc:sldMkLst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494024111" sldId="450"/>
        </pc:sldMkLst>
      </pc:sldChg>
      <pc:sldChg chg="addSp delSp modSp add mod ord">
        <pc:chgData name="Julia Kasmire" userId="d623be19-69c6-4d1b-89e7-ecc750d13e6c" providerId="ADAL" clId="{1ED73E0E-25BC-427A-B7C2-A15E3BE814ED}" dt="2022-01-20T13:52:58.605" v="16588" actId="962"/>
        <pc:sldMkLst>
          <pc:docMk/>
          <pc:sldMk cId="2683173416" sldId="450"/>
        </pc:sldMkLst>
        <pc:spChg chg="mod">
          <ac:chgData name="Julia Kasmire" userId="d623be19-69c6-4d1b-89e7-ecc750d13e6c" providerId="ADAL" clId="{1ED73E0E-25BC-427A-B7C2-A15E3BE814ED}" dt="2022-01-20T13:51:16.279" v="16501" actId="20577"/>
          <ac:spMkLst>
            <pc:docMk/>
            <pc:sldMk cId="2683173416" sldId="450"/>
            <ac:spMk id="2" creationId="{8A2233DD-64F1-4201-84C6-46D294900C8C}"/>
          </ac:spMkLst>
        </pc:spChg>
        <pc:spChg chg="mod">
          <ac:chgData name="Julia Kasmire" userId="d623be19-69c6-4d1b-89e7-ecc750d13e6c" providerId="ADAL" clId="{1ED73E0E-25BC-427A-B7C2-A15E3BE814ED}" dt="2022-01-20T13:51:23.496" v="16510" actId="20577"/>
          <ac:spMkLst>
            <pc:docMk/>
            <pc:sldMk cId="2683173416" sldId="450"/>
            <ac:spMk id="3" creationId="{66A143A2-8A62-49DD-99CC-7594189338F5}"/>
          </ac:spMkLst>
        </pc:spChg>
        <pc:spChg chg="add del mod">
          <ac:chgData name="Julia Kasmire" userId="d623be19-69c6-4d1b-89e7-ecc750d13e6c" providerId="ADAL" clId="{1ED73E0E-25BC-427A-B7C2-A15E3BE814ED}" dt="2022-01-20T13:49:23.058" v="16428" actId="478"/>
          <ac:spMkLst>
            <pc:docMk/>
            <pc:sldMk cId="2683173416" sldId="450"/>
            <ac:spMk id="7" creationId="{6B038DFE-F6FA-4F2D-8DC9-8EC249739783}"/>
          </ac:spMkLst>
        </pc:spChg>
        <pc:picChg chg="add del mod">
          <ac:chgData name="Julia Kasmire" userId="d623be19-69c6-4d1b-89e7-ecc750d13e6c" providerId="ADAL" clId="{1ED73E0E-25BC-427A-B7C2-A15E3BE814ED}" dt="2021-12-07T17:12:08.525" v="2285" actId="478"/>
          <ac:picMkLst>
            <pc:docMk/>
            <pc:sldMk cId="2683173416" sldId="450"/>
            <ac:picMk id="5" creationId="{43767D1D-E5DE-48D9-9551-348DF621C223}"/>
          </ac:picMkLst>
        </pc:picChg>
        <pc:picChg chg="add mod ord">
          <ac:chgData name="Julia Kasmire" userId="d623be19-69c6-4d1b-89e7-ecc750d13e6c" providerId="ADAL" clId="{1ED73E0E-25BC-427A-B7C2-A15E3BE814ED}" dt="2022-01-20T13:52:58.605" v="16588" actId="962"/>
          <ac:picMkLst>
            <pc:docMk/>
            <pc:sldMk cId="2683173416" sldId="450"/>
            <ac:picMk id="6" creationId="{CA13A1B0-0F36-41E9-95D8-D1F605622350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2928639872" sldId="451"/>
        </pc:sldMkLst>
      </pc:sldChg>
      <pc:sldChg chg="addSp delSp modSp add del mod">
        <pc:chgData name="Julia Kasmire" userId="d623be19-69c6-4d1b-89e7-ecc750d13e6c" providerId="ADAL" clId="{1ED73E0E-25BC-427A-B7C2-A15E3BE814ED}" dt="2021-12-06T13:50:30.449" v="1020" actId="47"/>
        <pc:sldMkLst>
          <pc:docMk/>
          <pc:sldMk cId="3502214607" sldId="451"/>
        </pc:sldMkLst>
        <pc:spChg chg="mod">
          <ac:chgData name="Julia Kasmire" userId="d623be19-69c6-4d1b-89e7-ecc750d13e6c" providerId="ADAL" clId="{1ED73E0E-25BC-427A-B7C2-A15E3BE814ED}" dt="2021-11-12T14:45:40.976" v="384" actId="6549"/>
          <ac:spMkLst>
            <pc:docMk/>
            <pc:sldMk cId="3502214607" sldId="451"/>
            <ac:spMk id="2" creationId="{47EEB8BF-9D7B-4FA6-A987-E8BF592DB464}"/>
          </ac:spMkLst>
        </pc:spChg>
        <pc:picChg chg="del">
          <ac:chgData name="Julia Kasmire" userId="d623be19-69c6-4d1b-89e7-ecc750d13e6c" providerId="ADAL" clId="{1ED73E0E-25BC-427A-B7C2-A15E3BE814ED}" dt="2021-11-12T14:45:58.819" v="390" actId="478"/>
          <ac:picMkLst>
            <pc:docMk/>
            <pc:sldMk cId="3502214607" sldId="451"/>
            <ac:picMk id="5" creationId="{CF7819FB-3F0D-4F49-B20D-F7C98BE40C4E}"/>
          </ac:picMkLst>
        </pc:picChg>
        <pc:picChg chg="add del mod">
          <ac:chgData name="Julia Kasmire" userId="d623be19-69c6-4d1b-89e7-ecc750d13e6c" providerId="ADAL" clId="{1ED73E0E-25BC-427A-B7C2-A15E3BE814ED}" dt="2021-11-12T14:45:50.651" v="387"/>
          <ac:picMkLst>
            <pc:docMk/>
            <pc:sldMk cId="3502214607" sldId="451"/>
            <ac:picMk id="6" creationId="{6C8F462D-5D65-4D34-B79A-3F82F08EBC7C}"/>
          </ac:picMkLst>
        </pc:picChg>
        <pc:picChg chg="add del mod">
          <ac:chgData name="Julia Kasmire" userId="d623be19-69c6-4d1b-89e7-ecc750d13e6c" providerId="ADAL" clId="{1ED73E0E-25BC-427A-B7C2-A15E3BE814ED}" dt="2021-12-06T13:50:24.393" v="1018" actId="478"/>
          <ac:picMkLst>
            <pc:docMk/>
            <pc:sldMk cId="3502214607" sldId="451"/>
            <ac:picMk id="7" creationId="{2E532236-3FFD-4111-B85F-0A0ADE6E8106}"/>
          </ac:picMkLst>
        </pc:picChg>
      </pc:sldChg>
      <pc:sldChg chg="addSp delSp modSp add del mod">
        <pc:chgData name="Julia Kasmire" userId="d623be19-69c6-4d1b-89e7-ecc750d13e6c" providerId="ADAL" clId="{1ED73E0E-25BC-427A-B7C2-A15E3BE814ED}" dt="2021-12-06T13:50:32.226" v="1021" actId="47"/>
        <pc:sldMkLst>
          <pc:docMk/>
          <pc:sldMk cId="191955276" sldId="452"/>
        </pc:sldMkLst>
        <pc:spChg chg="mod">
          <ac:chgData name="Julia Kasmire" userId="d623be19-69c6-4d1b-89e7-ecc750d13e6c" providerId="ADAL" clId="{1ED73E0E-25BC-427A-B7C2-A15E3BE814ED}" dt="2021-11-12T14:46:14.728" v="401" actId="6549"/>
          <ac:spMkLst>
            <pc:docMk/>
            <pc:sldMk cId="191955276" sldId="452"/>
            <ac:spMk id="2" creationId="{47EEB8BF-9D7B-4FA6-A987-E8BF592DB464}"/>
          </ac:spMkLst>
        </pc:spChg>
        <pc:picChg chg="add del mod">
          <ac:chgData name="Julia Kasmire" userId="d623be19-69c6-4d1b-89e7-ecc750d13e6c" providerId="ADAL" clId="{1ED73E0E-25BC-427A-B7C2-A15E3BE814ED}" dt="2021-12-06T13:50:26.459" v="1019" actId="478"/>
          <ac:picMkLst>
            <pc:docMk/>
            <pc:sldMk cId="191955276" sldId="452"/>
            <ac:picMk id="5" creationId="{8C65EA31-216B-4D54-9E69-C61817F8EEA5}"/>
          </ac:picMkLst>
        </pc:picChg>
        <pc:picChg chg="del">
          <ac:chgData name="Julia Kasmire" userId="d623be19-69c6-4d1b-89e7-ecc750d13e6c" providerId="ADAL" clId="{1ED73E0E-25BC-427A-B7C2-A15E3BE814ED}" dt="2021-11-12T14:46:16.466" v="402" actId="478"/>
          <ac:picMkLst>
            <pc:docMk/>
            <pc:sldMk cId="191955276" sldId="452"/>
            <ac:picMk id="7" creationId="{2E532236-3FFD-4111-B85F-0A0ADE6E8106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433163228" sldId="452"/>
        </pc:sldMkLst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1325904217" sldId="453"/>
        </pc:sldMkLst>
      </pc:sldChg>
      <pc:sldChg chg="addSp delSp modSp add mod delAnim modAnim">
        <pc:chgData name="Julia Kasmire" userId="d623be19-69c6-4d1b-89e7-ecc750d13e6c" providerId="ADAL" clId="{1ED73E0E-25BC-427A-B7C2-A15E3BE814ED}" dt="2021-12-08T12:34:40.103" v="9815" actId="13244"/>
        <pc:sldMkLst>
          <pc:docMk/>
          <pc:sldMk cId="2607690917" sldId="453"/>
        </pc:sldMkLst>
        <pc:spChg chg="mod">
          <ac:chgData name="Julia Kasmire" userId="d623be19-69c6-4d1b-89e7-ecc750d13e6c" providerId="ADAL" clId="{1ED73E0E-25BC-427A-B7C2-A15E3BE814ED}" dt="2021-12-07T17:16:00.562" v="2672" actId="20577"/>
          <ac:spMkLst>
            <pc:docMk/>
            <pc:sldMk cId="2607690917" sldId="453"/>
            <ac:spMk id="2" creationId="{47EEB8BF-9D7B-4FA6-A987-E8BF592DB464}"/>
          </ac:spMkLst>
        </pc:spChg>
        <pc:spChg chg="ord">
          <ac:chgData name="Julia Kasmire" userId="d623be19-69c6-4d1b-89e7-ecc750d13e6c" providerId="ADAL" clId="{1ED73E0E-25BC-427A-B7C2-A15E3BE814ED}" dt="2021-12-08T12:34:40.103" v="9815" actId="13244"/>
          <ac:spMkLst>
            <pc:docMk/>
            <pc:sldMk cId="2607690917" sldId="453"/>
            <ac:spMk id="4" creationId="{1C306C2B-6D92-42A2-91B2-C2C11C222BEA}"/>
          </ac:spMkLst>
        </pc:spChg>
        <pc:picChg chg="add mod modCrop">
          <ac:chgData name="Julia Kasmire" userId="d623be19-69c6-4d1b-89e7-ecc750d13e6c" providerId="ADAL" clId="{1ED73E0E-25BC-427A-B7C2-A15E3BE814ED}" dt="2021-12-08T12:29:27.424" v="9224" actId="962"/>
          <ac:picMkLst>
            <pc:docMk/>
            <pc:sldMk cId="2607690917" sldId="453"/>
            <ac:picMk id="5" creationId="{484BFDC7-350D-4FA6-8D1D-AF41058EDE2D}"/>
          </ac:picMkLst>
        </pc:picChg>
        <pc:picChg chg="del">
          <ac:chgData name="Julia Kasmire" userId="d623be19-69c6-4d1b-89e7-ecc750d13e6c" providerId="ADAL" clId="{1ED73E0E-25BC-427A-B7C2-A15E3BE814ED}" dt="2021-11-12T14:46:38.747" v="431" actId="478"/>
          <ac:picMkLst>
            <pc:docMk/>
            <pc:sldMk cId="2607690917" sldId="453"/>
            <ac:picMk id="5" creationId="{8C65EA31-216B-4D54-9E69-C61817F8EEA5}"/>
          </ac:picMkLst>
        </pc:picChg>
        <pc:picChg chg="add del mod">
          <ac:chgData name="Julia Kasmire" userId="d623be19-69c6-4d1b-89e7-ecc750d13e6c" providerId="ADAL" clId="{1ED73E0E-25BC-427A-B7C2-A15E3BE814ED}" dt="2021-12-06T13:50:06.484" v="1014" actId="478"/>
          <ac:picMkLst>
            <pc:docMk/>
            <pc:sldMk cId="2607690917" sldId="453"/>
            <ac:picMk id="6" creationId="{0E79F327-D7CD-45B4-9758-B77699858764}"/>
          </ac:picMkLst>
        </pc:picChg>
      </pc:sldChg>
      <pc:sldChg chg="addSp delSp modSp add del mod delAnim modAnim">
        <pc:chgData name="Julia Kasmire" userId="d623be19-69c6-4d1b-89e7-ecc750d13e6c" providerId="ADAL" clId="{1ED73E0E-25BC-427A-B7C2-A15E3BE814ED}" dt="2021-12-07T17:21:13.407" v="2692" actId="47"/>
        <pc:sldMkLst>
          <pc:docMk/>
          <pc:sldMk cId="2285475006" sldId="454"/>
        </pc:sldMkLst>
        <pc:spChg chg="mod">
          <ac:chgData name="Julia Kasmire" userId="d623be19-69c6-4d1b-89e7-ecc750d13e6c" providerId="ADAL" clId="{1ED73E0E-25BC-427A-B7C2-A15E3BE814ED}" dt="2021-11-12T14:47:03.585" v="458" actId="6549"/>
          <ac:spMkLst>
            <pc:docMk/>
            <pc:sldMk cId="2285475006" sldId="454"/>
            <ac:spMk id="2" creationId="{47EEB8BF-9D7B-4FA6-A987-E8BF592DB464}"/>
          </ac:spMkLst>
        </pc:spChg>
        <pc:picChg chg="add del mod">
          <ac:chgData name="Julia Kasmire" userId="d623be19-69c6-4d1b-89e7-ecc750d13e6c" providerId="ADAL" clId="{1ED73E0E-25BC-427A-B7C2-A15E3BE814ED}" dt="2021-11-12T14:47:11.825" v="461"/>
          <ac:picMkLst>
            <pc:docMk/>
            <pc:sldMk cId="2285475006" sldId="454"/>
            <ac:picMk id="5" creationId="{9C70D4F8-5F8E-4A07-8ADA-2C44921D896E}"/>
          </ac:picMkLst>
        </pc:picChg>
        <pc:picChg chg="del">
          <ac:chgData name="Julia Kasmire" userId="d623be19-69c6-4d1b-89e7-ecc750d13e6c" providerId="ADAL" clId="{1ED73E0E-25BC-427A-B7C2-A15E3BE814ED}" dt="2021-11-12T14:47:16.190" v="463" actId="478"/>
          <ac:picMkLst>
            <pc:docMk/>
            <pc:sldMk cId="2285475006" sldId="454"/>
            <ac:picMk id="6" creationId="{0E79F327-D7CD-45B4-9758-B77699858764}"/>
          </ac:picMkLst>
        </pc:picChg>
        <pc:picChg chg="add del mod">
          <ac:chgData name="Julia Kasmire" userId="d623be19-69c6-4d1b-89e7-ecc750d13e6c" providerId="ADAL" clId="{1ED73E0E-25BC-427A-B7C2-A15E3BE814ED}" dt="2021-12-06T13:50:09.251" v="1015" actId="478"/>
          <ac:picMkLst>
            <pc:docMk/>
            <pc:sldMk cId="2285475006" sldId="454"/>
            <ac:picMk id="7" creationId="{D14FFF43-BA73-490F-9E07-A3F387C0CE04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2499678882" sldId="454"/>
        </pc:sldMkLst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3347486982" sldId="455"/>
        </pc:sldMkLst>
      </pc:sldChg>
      <pc:sldChg chg="addSp delSp modSp add del mod delAnim modAnim">
        <pc:chgData name="Julia Kasmire" userId="d623be19-69c6-4d1b-89e7-ecc750d13e6c" providerId="ADAL" clId="{1ED73E0E-25BC-427A-B7C2-A15E3BE814ED}" dt="2021-12-07T17:21:17.334" v="2693" actId="47"/>
        <pc:sldMkLst>
          <pc:docMk/>
          <pc:sldMk cId="3808743529" sldId="455"/>
        </pc:sldMkLst>
        <pc:spChg chg="mod">
          <ac:chgData name="Julia Kasmire" userId="d623be19-69c6-4d1b-89e7-ecc750d13e6c" providerId="ADAL" clId="{1ED73E0E-25BC-427A-B7C2-A15E3BE814ED}" dt="2021-12-06T13:51:01.793" v="1038" actId="20577"/>
          <ac:spMkLst>
            <pc:docMk/>
            <pc:sldMk cId="3808743529" sldId="455"/>
            <ac:spMk id="2" creationId="{47EEB8BF-9D7B-4FA6-A987-E8BF592DB464}"/>
          </ac:spMkLst>
        </pc:spChg>
        <pc:picChg chg="add del mod">
          <ac:chgData name="Julia Kasmire" userId="d623be19-69c6-4d1b-89e7-ecc750d13e6c" providerId="ADAL" clId="{1ED73E0E-25BC-427A-B7C2-A15E3BE814ED}" dt="2021-12-06T13:50:13.122" v="1016" actId="478"/>
          <ac:picMkLst>
            <pc:docMk/>
            <pc:sldMk cId="3808743529" sldId="455"/>
            <ac:picMk id="5" creationId="{0605A6B3-0232-4675-BA4A-AA252EBD8364}"/>
          </ac:picMkLst>
        </pc:picChg>
        <pc:picChg chg="del">
          <ac:chgData name="Julia Kasmire" userId="d623be19-69c6-4d1b-89e7-ecc750d13e6c" providerId="ADAL" clId="{1ED73E0E-25BC-427A-B7C2-A15E3BE814ED}" dt="2021-11-12T14:47:29.759" v="467" actId="478"/>
          <ac:picMkLst>
            <pc:docMk/>
            <pc:sldMk cId="3808743529" sldId="455"/>
            <ac:picMk id="7" creationId="{D14FFF43-BA73-490F-9E07-A3F387C0CE04}"/>
          </ac:picMkLst>
        </pc:picChg>
      </pc:sldChg>
      <pc:sldChg chg="addSp delSp modSp add del mod delAnim modAnim">
        <pc:chgData name="Julia Kasmire" userId="d623be19-69c6-4d1b-89e7-ecc750d13e6c" providerId="ADAL" clId="{1ED73E0E-25BC-427A-B7C2-A15E3BE814ED}" dt="2021-12-06T13:50:49.226" v="1024" actId="47"/>
        <pc:sldMkLst>
          <pc:docMk/>
          <pc:sldMk cId="1205291400" sldId="456"/>
        </pc:sldMkLst>
        <pc:spChg chg="mod">
          <ac:chgData name="Julia Kasmire" userId="d623be19-69c6-4d1b-89e7-ecc750d13e6c" providerId="ADAL" clId="{1ED73E0E-25BC-427A-B7C2-A15E3BE814ED}" dt="2021-11-12T14:47:51.099" v="501" actId="6549"/>
          <ac:spMkLst>
            <pc:docMk/>
            <pc:sldMk cId="1205291400" sldId="456"/>
            <ac:spMk id="2" creationId="{47EEB8BF-9D7B-4FA6-A987-E8BF592DB464}"/>
          </ac:spMkLst>
        </pc:spChg>
        <pc:picChg chg="del">
          <ac:chgData name="Julia Kasmire" userId="d623be19-69c6-4d1b-89e7-ecc750d13e6c" providerId="ADAL" clId="{1ED73E0E-25BC-427A-B7C2-A15E3BE814ED}" dt="2021-11-12T14:47:57.179" v="503" actId="478"/>
          <ac:picMkLst>
            <pc:docMk/>
            <pc:sldMk cId="1205291400" sldId="456"/>
            <ac:picMk id="5" creationId="{0605A6B3-0232-4675-BA4A-AA252EBD8364}"/>
          </ac:picMkLst>
        </pc:picChg>
        <pc:picChg chg="add del mod">
          <ac:chgData name="Julia Kasmire" userId="d623be19-69c6-4d1b-89e7-ecc750d13e6c" providerId="ADAL" clId="{1ED73E0E-25BC-427A-B7C2-A15E3BE814ED}" dt="2021-12-06T13:50:17.562" v="1017" actId="478"/>
          <ac:picMkLst>
            <pc:docMk/>
            <pc:sldMk cId="1205291400" sldId="456"/>
            <ac:picMk id="6" creationId="{7D459D4F-7511-4437-869C-46C24833B6BA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2968080302" sldId="456"/>
        </pc:sldMkLst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2011713157" sldId="457"/>
        </pc:sldMkLst>
      </pc:sldChg>
      <pc:sldChg chg="addSp delSp modSp add del mod delAnim modAnim">
        <pc:chgData name="Julia Kasmire" userId="d623be19-69c6-4d1b-89e7-ecc750d13e6c" providerId="ADAL" clId="{1ED73E0E-25BC-427A-B7C2-A15E3BE814ED}" dt="2021-12-06T13:50:54.843" v="1025" actId="47"/>
        <pc:sldMkLst>
          <pc:docMk/>
          <pc:sldMk cId="3081389760" sldId="457"/>
        </pc:sldMkLst>
        <pc:spChg chg="mod">
          <ac:chgData name="Julia Kasmire" userId="d623be19-69c6-4d1b-89e7-ecc750d13e6c" providerId="ADAL" clId="{1ED73E0E-25BC-427A-B7C2-A15E3BE814ED}" dt="2021-11-12T14:48:10.380" v="516" actId="20577"/>
          <ac:spMkLst>
            <pc:docMk/>
            <pc:sldMk cId="3081389760" sldId="457"/>
            <ac:spMk id="2" creationId="{47EEB8BF-9D7B-4FA6-A987-E8BF592DB464}"/>
          </ac:spMkLst>
        </pc:spChg>
        <pc:picChg chg="add del mod">
          <ac:chgData name="Julia Kasmire" userId="d623be19-69c6-4d1b-89e7-ecc750d13e6c" providerId="ADAL" clId="{1ED73E0E-25BC-427A-B7C2-A15E3BE814ED}" dt="2021-12-06T13:50:46.543" v="1023" actId="478"/>
          <ac:picMkLst>
            <pc:docMk/>
            <pc:sldMk cId="3081389760" sldId="457"/>
            <ac:picMk id="5" creationId="{F9DCDB5B-5D90-4749-A1FA-CB1E7136FCFB}"/>
          </ac:picMkLst>
        </pc:picChg>
        <pc:picChg chg="del">
          <ac:chgData name="Julia Kasmire" userId="d623be19-69c6-4d1b-89e7-ecc750d13e6c" providerId="ADAL" clId="{1ED73E0E-25BC-427A-B7C2-A15E3BE814ED}" dt="2021-11-12T14:48:17.541" v="517" actId="478"/>
          <ac:picMkLst>
            <pc:docMk/>
            <pc:sldMk cId="3081389760" sldId="457"/>
            <ac:picMk id="6" creationId="{7D459D4F-7511-4437-869C-46C24833B6BA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3425087564" sldId="458"/>
        </pc:sldMkLst>
      </pc:sldChg>
      <pc:sldChg chg="addSp delSp modSp add del mod delAnim">
        <pc:chgData name="Julia Kasmire" userId="d623be19-69c6-4d1b-89e7-ecc750d13e6c" providerId="ADAL" clId="{1ED73E0E-25BC-427A-B7C2-A15E3BE814ED}" dt="2022-01-11T15:05:03.691" v="9878" actId="47"/>
        <pc:sldMkLst>
          <pc:docMk/>
          <pc:sldMk cId="3467949862" sldId="458"/>
        </pc:sldMkLst>
        <pc:spChg chg="mod">
          <ac:chgData name="Julia Kasmire" userId="d623be19-69c6-4d1b-89e7-ecc750d13e6c" providerId="ADAL" clId="{1ED73E0E-25BC-427A-B7C2-A15E3BE814ED}" dt="2021-12-07T17:27:15.605" v="2807" actId="20577"/>
          <ac:spMkLst>
            <pc:docMk/>
            <pc:sldMk cId="3467949862" sldId="458"/>
            <ac:spMk id="2" creationId="{47EEB8BF-9D7B-4FA6-A987-E8BF592DB464}"/>
          </ac:spMkLst>
        </pc:spChg>
        <pc:spChg chg="ord">
          <ac:chgData name="Julia Kasmire" userId="d623be19-69c6-4d1b-89e7-ecc750d13e6c" providerId="ADAL" clId="{1ED73E0E-25BC-427A-B7C2-A15E3BE814ED}" dt="2021-12-08T12:34:44.193" v="9816" actId="13244"/>
          <ac:spMkLst>
            <pc:docMk/>
            <pc:sldMk cId="3467949862" sldId="458"/>
            <ac:spMk id="4" creationId="{1C306C2B-6D92-42A2-91B2-C2C11C222BEA}"/>
          </ac:spMkLst>
        </pc:spChg>
        <pc:picChg chg="add mod modCrop">
          <ac:chgData name="Julia Kasmire" userId="d623be19-69c6-4d1b-89e7-ecc750d13e6c" providerId="ADAL" clId="{1ED73E0E-25BC-427A-B7C2-A15E3BE814ED}" dt="2021-12-08T12:30:39.322" v="9374" actId="962"/>
          <ac:picMkLst>
            <pc:docMk/>
            <pc:sldMk cId="3467949862" sldId="458"/>
            <ac:picMk id="5" creationId="{229B9594-B9C7-4DA6-8EFD-D6C31BCCBAE0}"/>
          </ac:picMkLst>
        </pc:picChg>
        <pc:picChg chg="del">
          <ac:chgData name="Julia Kasmire" userId="d623be19-69c6-4d1b-89e7-ecc750d13e6c" providerId="ADAL" clId="{1ED73E0E-25BC-427A-B7C2-A15E3BE814ED}" dt="2021-11-12T14:48:44.526" v="543" actId="478"/>
          <ac:picMkLst>
            <pc:docMk/>
            <pc:sldMk cId="3467949862" sldId="458"/>
            <ac:picMk id="5" creationId="{F9DCDB5B-5D90-4749-A1FA-CB1E7136FCFB}"/>
          </ac:picMkLst>
        </pc:picChg>
        <pc:picChg chg="add del mod">
          <ac:chgData name="Julia Kasmire" userId="d623be19-69c6-4d1b-89e7-ecc750d13e6c" providerId="ADAL" clId="{1ED73E0E-25BC-427A-B7C2-A15E3BE814ED}" dt="2021-12-06T14:08:37.557" v="1039" actId="478"/>
          <ac:picMkLst>
            <pc:docMk/>
            <pc:sldMk cId="3467949862" sldId="458"/>
            <ac:picMk id="6" creationId="{CAFFD046-C02B-4BA3-BDED-570FB69F7E95}"/>
          </ac:picMkLst>
        </pc:picChg>
      </pc:sldChg>
      <pc:sldChg chg="addSp delSp modSp new mod">
        <pc:chgData name="Julia Kasmire" userId="d623be19-69c6-4d1b-89e7-ecc750d13e6c" providerId="ADAL" clId="{1ED73E0E-25BC-427A-B7C2-A15E3BE814ED}" dt="2022-01-20T13:52:01.507" v="16523" actId="5793"/>
        <pc:sldMkLst>
          <pc:docMk/>
          <pc:sldMk cId="1522092637" sldId="459"/>
        </pc:sldMkLst>
        <pc:spChg chg="mod">
          <ac:chgData name="Julia Kasmire" userId="d623be19-69c6-4d1b-89e7-ecc750d13e6c" providerId="ADAL" clId="{1ED73E0E-25BC-427A-B7C2-A15E3BE814ED}" dt="2021-11-12T14:49:44.579" v="579" actId="20577"/>
          <ac:spMkLst>
            <pc:docMk/>
            <pc:sldMk cId="1522092637" sldId="459"/>
            <ac:spMk id="2" creationId="{1D017757-C746-4800-8FCA-468218845429}"/>
          </ac:spMkLst>
        </pc:spChg>
        <pc:spChg chg="mod">
          <ac:chgData name="Julia Kasmire" userId="d623be19-69c6-4d1b-89e7-ecc750d13e6c" providerId="ADAL" clId="{1ED73E0E-25BC-427A-B7C2-A15E3BE814ED}" dt="2022-01-20T13:52:01.507" v="16523" actId="5793"/>
          <ac:spMkLst>
            <pc:docMk/>
            <pc:sldMk cId="1522092637" sldId="459"/>
            <ac:spMk id="3" creationId="{A0BB9847-06E3-438A-99D4-0E61AAB0144B}"/>
          </ac:spMkLst>
        </pc:spChg>
        <pc:spChg chg="add del mod">
          <ac:chgData name="Julia Kasmire" userId="d623be19-69c6-4d1b-89e7-ecc750d13e6c" providerId="ADAL" clId="{1ED73E0E-25BC-427A-B7C2-A15E3BE814ED}" dt="2022-01-20T13:49:34.202" v="16430" actId="478"/>
          <ac:spMkLst>
            <pc:docMk/>
            <pc:sldMk cId="1522092637" sldId="459"/>
            <ac:spMk id="7" creationId="{3D797554-7FCA-47B9-8C34-B55F9501A738}"/>
          </ac:spMkLst>
        </pc:spChg>
        <pc:picChg chg="add mod ord">
          <ac:chgData name="Julia Kasmire" userId="d623be19-69c6-4d1b-89e7-ecc750d13e6c" providerId="ADAL" clId="{1ED73E0E-25BC-427A-B7C2-A15E3BE814ED}" dt="2022-01-20T13:49:31.908" v="16429" actId="13244"/>
          <ac:picMkLst>
            <pc:docMk/>
            <pc:sldMk cId="1522092637" sldId="459"/>
            <ac:picMk id="6" creationId="{97DE3415-A107-4076-9B67-50C79233B82B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3776501562" sldId="459"/>
        </pc:sldMkLst>
      </pc:sldChg>
      <pc:sldChg chg="delSp add del mod">
        <pc:chgData name="Julia Kasmire" userId="d623be19-69c6-4d1b-89e7-ecc750d13e6c" providerId="ADAL" clId="{1ED73E0E-25BC-427A-B7C2-A15E3BE814ED}" dt="2021-11-12T14:49:13.766" v="552" actId="47"/>
        <pc:sldMkLst>
          <pc:docMk/>
          <pc:sldMk cId="4111493431" sldId="459"/>
        </pc:sldMkLst>
        <pc:picChg chg="del">
          <ac:chgData name="Julia Kasmire" userId="d623be19-69c6-4d1b-89e7-ecc750d13e6c" providerId="ADAL" clId="{1ED73E0E-25BC-427A-B7C2-A15E3BE814ED}" dt="2021-11-12T14:49:09.910" v="551" actId="478"/>
          <ac:picMkLst>
            <pc:docMk/>
            <pc:sldMk cId="4111493431" sldId="459"/>
            <ac:picMk id="6" creationId="{CAFFD046-C02B-4BA3-BDED-570FB69F7E95}"/>
          </ac:picMkLst>
        </pc:picChg>
      </pc:sldChg>
      <pc:sldChg chg="modSp add mod">
        <pc:chgData name="Julia Kasmire" userId="d623be19-69c6-4d1b-89e7-ecc750d13e6c" providerId="ADAL" clId="{1ED73E0E-25BC-427A-B7C2-A15E3BE814ED}" dt="2021-12-08T11:54:05.662" v="4769" actId="20577"/>
        <pc:sldMkLst>
          <pc:docMk/>
          <pc:sldMk cId="1129355173" sldId="460"/>
        </pc:sldMkLst>
        <pc:spChg chg="mod">
          <ac:chgData name="Julia Kasmire" userId="d623be19-69c6-4d1b-89e7-ecc750d13e6c" providerId="ADAL" clId="{1ED73E0E-25BC-427A-B7C2-A15E3BE814ED}" dt="2021-11-12T14:49:57.271" v="592" actId="20577"/>
          <ac:spMkLst>
            <pc:docMk/>
            <pc:sldMk cId="1129355173" sldId="460"/>
            <ac:spMk id="2" creationId="{1D017757-C746-4800-8FCA-468218845429}"/>
          </ac:spMkLst>
        </pc:spChg>
        <pc:spChg chg="mod">
          <ac:chgData name="Julia Kasmire" userId="d623be19-69c6-4d1b-89e7-ecc750d13e6c" providerId="ADAL" clId="{1ED73E0E-25BC-427A-B7C2-A15E3BE814ED}" dt="2021-12-08T11:54:05.662" v="4769" actId="20577"/>
          <ac:spMkLst>
            <pc:docMk/>
            <pc:sldMk cId="1129355173" sldId="460"/>
            <ac:spMk id="3" creationId="{A0BB9847-06E3-438A-99D4-0E61AAB0144B}"/>
          </ac:spMkLst>
        </pc:sp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2953247168" sldId="460"/>
        </pc:sldMkLst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2051097783" sldId="461"/>
        </pc:sldMkLst>
      </pc:sldChg>
      <pc:sldChg chg="modSp add mod">
        <pc:chgData name="Julia Kasmire" userId="d623be19-69c6-4d1b-89e7-ecc750d13e6c" providerId="ADAL" clId="{1ED73E0E-25BC-427A-B7C2-A15E3BE814ED}" dt="2021-12-08T11:55:26.348" v="4923" actId="20577"/>
        <pc:sldMkLst>
          <pc:docMk/>
          <pc:sldMk cId="2375445818" sldId="461"/>
        </pc:sldMkLst>
        <pc:spChg chg="mod">
          <ac:chgData name="Julia Kasmire" userId="d623be19-69c6-4d1b-89e7-ecc750d13e6c" providerId="ADAL" clId="{1ED73E0E-25BC-427A-B7C2-A15E3BE814ED}" dt="2021-11-12T14:50:12.661" v="602" actId="20577"/>
          <ac:spMkLst>
            <pc:docMk/>
            <pc:sldMk cId="2375445818" sldId="461"/>
            <ac:spMk id="2" creationId="{1D017757-C746-4800-8FCA-468218845429}"/>
          </ac:spMkLst>
        </pc:spChg>
        <pc:spChg chg="mod">
          <ac:chgData name="Julia Kasmire" userId="d623be19-69c6-4d1b-89e7-ecc750d13e6c" providerId="ADAL" clId="{1ED73E0E-25BC-427A-B7C2-A15E3BE814ED}" dt="2021-12-08T11:55:26.348" v="4923" actId="20577"/>
          <ac:spMkLst>
            <pc:docMk/>
            <pc:sldMk cId="2375445818" sldId="461"/>
            <ac:spMk id="3" creationId="{A0BB9847-06E3-438A-99D4-0E61AAB0144B}"/>
          </ac:spMkLst>
        </pc:spChg>
      </pc:sldChg>
      <pc:sldChg chg="modSp add mod">
        <pc:chgData name="Julia Kasmire" userId="d623be19-69c6-4d1b-89e7-ecc750d13e6c" providerId="ADAL" clId="{1ED73E0E-25BC-427A-B7C2-A15E3BE814ED}" dt="2021-12-08T11:56:36.737" v="4935" actId="20577"/>
        <pc:sldMkLst>
          <pc:docMk/>
          <pc:sldMk cId="1513819857" sldId="462"/>
        </pc:sldMkLst>
        <pc:spChg chg="mod">
          <ac:chgData name="Julia Kasmire" userId="d623be19-69c6-4d1b-89e7-ecc750d13e6c" providerId="ADAL" clId="{1ED73E0E-25BC-427A-B7C2-A15E3BE814ED}" dt="2021-11-12T14:50:33.938" v="608"/>
          <ac:spMkLst>
            <pc:docMk/>
            <pc:sldMk cId="1513819857" sldId="462"/>
            <ac:spMk id="2" creationId="{1D017757-C746-4800-8FCA-468218845429}"/>
          </ac:spMkLst>
        </pc:spChg>
        <pc:spChg chg="mod">
          <ac:chgData name="Julia Kasmire" userId="d623be19-69c6-4d1b-89e7-ecc750d13e6c" providerId="ADAL" clId="{1ED73E0E-25BC-427A-B7C2-A15E3BE814ED}" dt="2021-12-08T11:56:36.737" v="4935" actId="20577"/>
          <ac:spMkLst>
            <pc:docMk/>
            <pc:sldMk cId="1513819857" sldId="462"/>
            <ac:spMk id="3" creationId="{A0BB9847-06E3-438A-99D4-0E61AAB0144B}"/>
          </ac:spMkLst>
        </pc:spChg>
      </pc:sldChg>
      <pc:sldChg chg="modSp add del mod">
        <pc:chgData name="Julia Kasmire" userId="d623be19-69c6-4d1b-89e7-ecc750d13e6c" providerId="ADAL" clId="{1ED73E0E-25BC-427A-B7C2-A15E3BE814ED}" dt="2021-11-12T14:32:40.894" v="39" actId="47"/>
        <pc:sldMkLst>
          <pc:docMk/>
          <pc:sldMk cId="1832446961" sldId="462"/>
        </pc:sldMkLst>
        <pc:spChg chg="mod">
          <ac:chgData name="Julia Kasmire" userId="d623be19-69c6-4d1b-89e7-ecc750d13e6c" providerId="ADAL" clId="{1ED73E0E-25BC-427A-B7C2-A15E3BE814ED}" dt="2021-11-12T14:31:14.229" v="13" actId="27636"/>
          <ac:spMkLst>
            <pc:docMk/>
            <pc:sldMk cId="1832446961" sldId="462"/>
            <ac:spMk id="2" creationId="{00000000-0000-0000-0000-000000000000}"/>
          </ac:spMkLst>
        </pc:spChg>
      </pc:sldChg>
      <pc:sldChg chg="modSp add del mod">
        <pc:chgData name="Julia Kasmire" userId="d623be19-69c6-4d1b-89e7-ecc750d13e6c" providerId="ADAL" clId="{1ED73E0E-25BC-427A-B7C2-A15E3BE814ED}" dt="2021-11-12T14:32:40.894" v="39" actId="47"/>
        <pc:sldMkLst>
          <pc:docMk/>
          <pc:sldMk cId="1171659924" sldId="463"/>
        </pc:sldMkLst>
        <pc:spChg chg="mod">
          <ac:chgData name="Julia Kasmire" userId="d623be19-69c6-4d1b-89e7-ecc750d13e6c" providerId="ADAL" clId="{1ED73E0E-25BC-427A-B7C2-A15E3BE814ED}" dt="2021-11-12T14:31:14.229" v="14" actId="27636"/>
          <ac:spMkLst>
            <pc:docMk/>
            <pc:sldMk cId="1171659924" sldId="463"/>
            <ac:spMk id="2" creationId="{00000000-0000-0000-0000-000000000000}"/>
          </ac:spMkLst>
        </pc:spChg>
      </pc:sldChg>
      <pc:sldChg chg="modSp add mod">
        <pc:chgData name="Julia Kasmire" userId="d623be19-69c6-4d1b-89e7-ecc750d13e6c" providerId="ADAL" clId="{1ED73E0E-25BC-427A-B7C2-A15E3BE814ED}" dt="2021-12-08T12:09:10.412" v="5403" actId="20577"/>
        <pc:sldMkLst>
          <pc:docMk/>
          <pc:sldMk cId="1660221952" sldId="463"/>
        </pc:sldMkLst>
        <pc:spChg chg="mod">
          <ac:chgData name="Julia Kasmire" userId="d623be19-69c6-4d1b-89e7-ecc750d13e6c" providerId="ADAL" clId="{1ED73E0E-25BC-427A-B7C2-A15E3BE814ED}" dt="2021-11-12T14:50:59.877" v="626" actId="20577"/>
          <ac:spMkLst>
            <pc:docMk/>
            <pc:sldMk cId="1660221952" sldId="463"/>
            <ac:spMk id="2" creationId="{1D017757-C746-4800-8FCA-468218845429}"/>
          </ac:spMkLst>
        </pc:spChg>
        <pc:spChg chg="mod">
          <ac:chgData name="Julia Kasmire" userId="d623be19-69c6-4d1b-89e7-ecc750d13e6c" providerId="ADAL" clId="{1ED73E0E-25BC-427A-B7C2-A15E3BE814ED}" dt="2021-12-08T12:09:10.412" v="5403" actId="20577"/>
          <ac:spMkLst>
            <pc:docMk/>
            <pc:sldMk cId="1660221952" sldId="463"/>
            <ac:spMk id="3" creationId="{A0BB9847-06E3-438A-99D4-0E61AAB0144B}"/>
          </ac:spMkLst>
        </pc:spChg>
      </pc:sldChg>
      <pc:sldChg chg="delSp modSp add mod delAnim">
        <pc:chgData name="Julia Kasmire" userId="d623be19-69c6-4d1b-89e7-ecc750d13e6c" providerId="ADAL" clId="{1ED73E0E-25BC-427A-B7C2-A15E3BE814ED}" dt="2021-12-08T12:34:17.481" v="9814" actId="13244"/>
        <pc:sldMkLst>
          <pc:docMk/>
          <pc:sldMk cId="1024886635" sldId="464"/>
        </pc:sldMkLst>
        <pc:spChg chg="mod">
          <ac:chgData name="Julia Kasmire" userId="d623be19-69c6-4d1b-89e7-ecc750d13e6c" providerId="ADAL" clId="{1ED73E0E-25BC-427A-B7C2-A15E3BE814ED}" dt="2021-12-07T16:57:36.312" v="1139" actId="255"/>
          <ac:spMkLst>
            <pc:docMk/>
            <pc:sldMk cId="1024886635" sldId="464"/>
            <ac:spMk id="3" creationId="{0E1888E7-B296-4742-AEC6-9EADD034AAF1}"/>
          </ac:spMkLst>
        </pc:spChg>
        <pc:spChg chg="ord">
          <ac:chgData name="Julia Kasmire" userId="d623be19-69c6-4d1b-89e7-ecc750d13e6c" providerId="ADAL" clId="{1ED73E0E-25BC-427A-B7C2-A15E3BE814ED}" dt="2021-12-08T12:34:17.481" v="9814" actId="13244"/>
          <ac:spMkLst>
            <pc:docMk/>
            <pc:sldMk cId="1024886635" sldId="464"/>
            <ac:spMk id="4" creationId="{1C306C2B-6D92-42A2-91B2-C2C11C222BEA}"/>
          </ac:spMkLst>
        </pc:spChg>
        <pc:picChg chg="del">
          <ac:chgData name="Julia Kasmire" userId="d623be19-69c6-4d1b-89e7-ecc750d13e6c" providerId="ADAL" clId="{1ED73E0E-25BC-427A-B7C2-A15E3BE814ED}" dt="2021-12-06T13:48:05.768" v="933" actId="478"/>
          <ac:picMkLst>
            <pc:docMk/>
            <pc:sldMk cId="1024886635" sldId="464"/>
            <ac:picMk id="5" creationId="{146BA268-BCBF-4457-9D8B-3E4DE2CF5838}"/>
          </ac:picMkLst>
        </pc:picChg>
        <pc:picChg chg="mod">
          <ac:chgData name="Julia Kasmire" userId="d623be19-69c6-4d1b-89e7-ecc750d13e6c" providerId="ADAL" clId="{1ED73E0E-25BC-427A-B7C2-A15E3BE814ED}" dt="2021-12-08T12:25:56.335" v="8485" actId="962"/>
          <ac:picMkLst>
            <pc:docMk/>
            <pc:sldMk cId="1024886635" sldId="464"/>
            <ac:picMk id="6" creationId="{427E6B4F-E353-4A5B-B50E-EF7DF46D6063}"/>
          </ac:picMkLst>
        </pc:picChg>
        <pc:picChg chg="del">
          <ac:chgData name="Julia Kasmire" userId="d623be19-69c6-4d1b-89e7-ecc750d13e6c" providerId="ADAL" clId="{1ED73E0E-25BC-427A-B7C2-A15E3BE814ED}" dt="2021-12-06T13:48:04.730" v="932" actId="478"/>
          <ac:picMkLst>
            <pc:docMk/>
            <pc:sldMk cId="1024886635" sldId="464"/>
            <ac:picMk id="7" creationId="{06D4CEE4-9866-47B3-BFA7-74D0816C3B31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2050124244" sldId="464"/>
        </pc:sldMkLst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1533436315" sldId="465"/>
        </pc:sldMkLst>
      </pc:sldChg>
      <pc:sldChg chg="addSp delSp modSp add mod ord delAnim">
        <pc:chgData name="Julia Kasmire" userId="d623be19-69c6-4d1b-89e7-ecc750d13e6c" providerId="ADAL" clId="{1ED73E0E-25BC-427A-B7C2-A15E3BE814ED}" dt="2021-12-08T12:34:00.464" v="9812" actId="13244"/>
        <pc:sldMkLst>
          <pc:docMk/>
          <pc:sldMk cId="3704854503" sldId="465"/>
        </pc:sldMkLst>
        <pc:spChg chg="mod">
          <ac:chgData name="Julia Kasmire" userId="d623be19-69c6-4d1b-89e7-ecc750d13e6c" providerId="ADAL" clId="{1ED73E0E-25BC-427A-B7C2-A15E3BE814ED}" dt="2021-12-06T13:47:01.636" v="897" actId="20577"/>
          <ac:spMkLst>
            <pc:docMk/>
            <pc:sldMk cId="3704854503" sldId="465"/>
            <ac:spMk id="2" creationId="{47EEB8BF-9D7B-4FA6-A987-E8BF592DB464}"/>
          </ac:spMkLst>
        </pc:spChg>
        <pc:spChg chg="mod">
          <ac:chgData name="Julia Kasmire" userId="d623be19-69c6-4d1b-89e7-ecc750d13e6c" providerId="ADAL" clId="{1ED73E0E-25BC-427A-B7C2-A15E3BE814ED}" dt="2021-12-07T16:56:56.098" v="1078" actId="20577"/>
          <ac:spMkLst>
            <pc:docMk/>
            <pc:sldMk cId="3704854503" sldId="465"/>
            <ac:spMk id="3" creationId="{0E1888E7-B296-4742-AEC6-9EADD034AAF1}"/>
          </ac:spMkLst>
        </pc:spChg>
        <pc:spChg chg="ord">
          <ac:chgData name="Julia Kasmire" userId="d623be19-69c6-4d1b-89e7-ecc750d13e6c" providerId="ADAL" clId="{1ED73E0E-25BC-427A-B7C2-A15E3BE814ED}" dt="2021-12-08T12:34:00.464" v="9812" actId="13244"/>
          <ac:spMkLst>
            <pc:docMk/>
            <pc:sldMk cId="3704854503" sldId="465"/>
            <ac:spMk id="4" creationId="{1C306C2B-6D92-42A2-91B2-C2C11C222BEA}"/>
          </ac:spMkLst>
        </pc:spChg>
        <pc:picChg chg="del">
          <ac:chgData name="Julia Kasmire" userId="d623be19-69c6-4d1b-89e7-ecc750d13e6c" providerId="ADAL" clId="{1ED73E0E-25BC-427A-B7C2-A15E3BE814ED}" dt="2021-12-06T13:47:10.778" v="899" actId="478"/>
          <ac:picMkLst>
            <pc:docMk/>
            <pc:sldMk cId="3704854503" sldId="465"/>
            <ac:picMk id="5" creationId="{146BA268-BCBF-4457-9D8B-3E4DE2CF5838}"/>
          </ac:picMkLst>
        </pc:picChg>
        <pc:picChg chg="del">
          <ac:chgData name="Julia Kasmire" userId="d623be19-69c6-4d1b-89e7-ecc750d13e6c" providerId="ADAL" clId="{1ED73E0E-25BC-427A-B7C2-A15E3BE814ED}" dt="2021-12-06T13:47:11.799" v="900" actId="478"/>
          <ac:picMkLst>
            <pc:docMk/>
            <pc:sldMk cId="3704854503" sldId="465"/>
            <ac:picMk id="6" creationId="{427E6B4F-E353-4A5B-B50E-EF7DF46D6063}"/>
          </ac:picMkLst>
        </pc:picChg>
        <pc:picChg chg="mod">
          <ac:chgData name="Julia Kasmire" userId="d623be19-69c6-4d1b-89e7-ecc750d13e6c" providerId="ADAL" clId="{1ED73E0E-25BC-427A-B7C2-A15E3BE814ED}" dt="2021-12-08T12:22:50.944" v="7709" actId="962"/>
          <ac:picMkLst>
            <pc:docMk/>
            <pc:sldMk cId="3704854503" sldId="465"/>
            <ac:picMk id="7" creationId="{06D4CEE4-9866-47B3-BFA7-74D0816C3B31}"/>
          </ac:picMkLst>
        </pc:picChg>
        <pc:inkChg chg="add del">
          <ac:chgData name="Julia Kasmire" userId="d623be19-69c6-4d1b-89e7-ecc750d13e6c" providerId="ADAL" clId="{1ED73E0E-25BC-427A-B7C2-A15E3BE814ED}" dt="2021-12-08T12:26:15.209" v="8486" actId="478"/>
          <ac:inkMkLst>
            <pc:docMk/>
            <pc:sldMk cId="3704854503" sldId="465"/>
            <ac:inkMk id="5" creationId="{E22AB062-E244-4244-AE08-270623AFD778}"/>
          </ac:inkMkLst>
        </pc:inkChg>
        <pc:inkChg chg="add del">
          <ac:chgData name="Julia Kasmire" userId="d623be19-69c6-4d1b-89e7-ecc750d13e6c" providerId="ADAL" clId="{1ED73E0E-25BC-427A-B7C2-A15E3BE814ED}" dt="2021-12-07T16:56:17.150" v="1042" actId="9405"/>
          <ac:inkMkLst>
            <pc:docMk/>
            <pc:sldMk cId="3704854503" sldId="465"/>
            <ac:inkMk id="6" creationId="{5C0EF814-604E-451E-844F-DADEFA89C168}"/>
          </ac:inkMkLst>
        </pc:ink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2811896986" sldId="466"/>
        </pc:sldMkLst>
      </pc:sldChg>
      <pc:sldChg chg="addSp delSp modSp add mod ord">
        <pc:chgData name="Julia Kasmire" userId="d623be19-69c6-4d1b-89e7-ecc750d13e6c" providerId="ADAL" clId="{1ED73E0E-25BC-427A-B7C2-A15E3BE814ED}" dt="2021-12-08T12:34:47.443" v="9817" actId="13244"/>
        <pc:sldMkLst>
          <pc:docMk/>
          <pc:sldMk cId="3068499706" sldId="466"/>
        </pc:sldMkLst>
        <pc:spChg chg="mod">
          <ac:chgData name="Julia Kasmire" userId="d623be19-69c6-4d1b-89e7-ecc750d13e6c" providerId="ADAL" clId="{1ED73E0E-25BC-427A-B7C2-A15E3BE814ED}" dt="2021-12-07T17:27:56.234" v="2823" actId="20577"/>
          <ac:spMkLst>
            <pc:docMk/>
            <pc:sldMk cId="3068499706" sldId="466"/>
            <ac:spMk id="2" creationId="{47EEB8BF-9D7B-4FA6-A987-E8BF592DB464}"/>
          </ac:spMkLst>
        </pc:spChg>
        <pc:spChg chg="ord">
          <ac:chgData name="Julia Kasmire" userId="d623be19-69c6-4d1b-89e7-ecc750d13e6c" providerId="ADAL" clId="{1ED73E0E-25BC-427A-B7C2-A15E3BE814ED}" dt="2021-12-08T12:34:47.443" v="9817" actId="13244"/>
          <ac:spMkLst>
            <pc:docMk/>
            <pc:sldMk cId="3068499706" sldId="466"/>
            <ac:spMk id="4" creationId="{1C306C2B-6D92-42A2-91B2-C2C11C222BEA}"/>
          </ac:spMkLst>
        </pc:spChg>
        <pc:picChg chg="del">
          <ac:chgData name="Julia Kasmire" userId="d623be19-69c6-4d1b-89e7-ecc750d13e6c" providerId="ADAL" clId="{1ED73E0E-25BC-427A-B7C2-A15E3BE814ED}" dt="2021-12-07T17:28:52.886" v="2825" actId="478"/>
          <ac:picMkLst>
            <pc:docMk/>
            <pc:sldMk cId="3068499706" sldId="466"/>
            <ac:picMk id="5" creationId="{484BFDC7-350D-4FA6-8D1D-AF41058EDE2D}"/>
          </ac:picMkLst>
        </pc:picChg>
        <pc:picChg chg="add mod modCrop">
          <ac:chgData name="Julia Kasmire" userId="d623be19-69c6-4d1b-89e7-ecc750d13e6c" providerId="ADAL" clId="{1ED73E0E-25BC-427A-B7C2-A15E3BE814ED}" dt="2021-12-08T12:33:11.468" v="9808" actId="962"/>
          <ac:picMkLst>
            <pc:docMk/>
            <pc:sldMk cId="3068499706" sldId="466"/>
            <ac:picMk id="6" creationId="{D35AA6A0-8AD5-4267-8722-F16824F59C5E}"/>
          </ac:picMkLst>
        </pc:picChg>
      </pc:sldChg>
      <pc:sldChg chg="addSp delSp modSp new mod">
        <pc:chgData name="Julia Kasmire" userId="d623be19-69c6-4d1b-89e7-ecc750d13e6c" providerId="ADAL" clId="{1ED73E0E-25BC-427A-B7C2-A15E3BE814ED}" dt="2022-01-20T13:47:55.245" v="16416" actId="13244"/>
        <pc:sldMkLst>
          <pc:docMk/>
          <pc:sldMk cId="56222587" sldId="467"/>
        </pc:sldMkLst>
        <pc:spChg chg="mod">
          <ac:chgData name="Julia Kasmire" userId="d623be19-69c6-4d1b-89e7-ecc750d13e6c" providerId="ADAL" clId="{1ED73E0E-25BC-427A-B7C2-A15E3BE814ED}" dt="2021-12-08T11:14:02.455" v="3985" actId="20577"/>
          <ac:spMkLst>
            <pc:docMk/>
            <pc:sldMk cId="56222587" sldId="467"/>
            <ac:spMk id="2" creationId="{73988246-CEB5-49EE-A06C-7FB6F4B6E396}"/>
          </ac:spMkLst>
        </pc:spChg>
        <pc:spChg chg="del">
          <ac:chgData name="Julia Kasmire" userId="d623be19-69c6-4d1b-89e7-ecc750d13e6c" providerId="ADAL" clId="{1ED73E0E-25BC-427A-B7C2-A15E3BE814ED}" dt="2022-01-20T13:16:39.481" v="12450" actId="478"/>
          <ac:spMkLst>
            <pc:docMk/>
            <pc:sldMk cId="56222587" sldId="467"/>
            <ac:spMk id="3" creationId="{D563C440-4810-470F-B6A8-1BD072B059B4}"/>
          </ac:spMkLst>
        </pc:spChg>
        <pc:picChg chg="add mod ord modCrop">
          <ac:chgData name="Julia Kasmire" userId="d623be19-69c6-4d1b-89e7-ecc750d13e6c" providerId="ADAL" clId="{1ED73E0E-25BC-427A-B7C2-A15E3BE814ED}" dt="2022-01-20T13:47:55.245" v="16416" actId="13244"/>
          <ac:picMkLst>
            <pc:docMk/>
            <pc:sldMk cId="56222587" sldId="467"/>
            <ac:picMk id="6" creationId="{A7A7D90E-A2F1-4B8C-9AB6-B02F51A2EFBA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2178049490" sldId="467"/>
        </pc:sldMkLst>
      </pc:sldChg>
      <pc:sldChg chg="addSp delSp modSp add mod ord">
        <pc:chgData name="Julia Kasmire" userId="d623be19-69c6-4d1b-89e7-ecc750d13e6c" providerId="ADAL" clId="{1ED73E0E-25BC-427A-B7C2-A15E3BE814ED}" dt="2022-01-20T13:48:01.463" v="16417" actId="13244"/>
        <pc:sldMkLst>
          <pc:docMk/>
          <pc:sldMk cId="533503886" sldId="468"/>
        </pc:sldMkLst>
        <pc:spChg chg="mod">
          <ac:chgData name="Julia Kasmire" userId="d623be19-69c6-4d1b-89e7-ecc750d13e6c" providerId="ADAL" clId="{1ED73E0E-25BC-427A-B7C2-A15E3BE814ED}" dt="2021-12-08T11:16:44.213" v="4264" actId="20577"/>
          <ac:spMkLst>
            <pc:docMk/>
            <pc:sldMk cId="533503886" sldId="468"/>
            <ac:spMk id="2" creationId="{73988246-CEB5-49EE-A06C-7FB6F4B6E396}"/>
          </ac:spMkLst>
        </pc:spChg>
        <pc:spChg chg="del">
          <ac:chgData name="Julia Kasmire" userId="d623be19-69c6-4d1b-89e7-ecc750d13e6c" providerId="ADAL" clId="{1ED73E0E-25BC-427A-B7C2-A15E3BE814ED}" dt="2022-01-20T13:17:24.167" v="12458" actId="478"/>
          <ac:spMkLst>
            <pc:docMk/>
            <pc:sldMk cId="533503886" sldId="468"/>
            <ac:spMk id="3" creationId="{D563C440-4810-470F-B6A8-1BD072B059B4}"/>
          </ac:spMkLst>
        </pc:spChg>
        <pc:picChg chg="add mod ord modCrop">
          <ac:chgData name="Julia Kasmire" userId="d623be19-69c6-4d1b-89e7-ecc750d13e6c" providerId="ADAL" clId="{1ED73E0E-25BC-427A-B7C2-A15E3BE814ED}" dt="2022-01-20T13:48:01.463" v="16417" actId="13244"/>
          <ac:picMkLst>
            <pc:docMk/>
            <pc:sldMk cId="533503886" sldId="468"/>
            <ac:picMk id="6" creationId="{14E2D282-E63B-4FC9-93AF-8FCC291D45E9}"/>
          </ac:picMkLst>
        </pc:picChg>
      </pc:sldChg>
      <pc:sldChg chg="add del">
        <pc:chgData name="Julia Kasmire" userId="d623be19-69c6-4d1b-89e7-ecc750d13e6c" providerId="ADAL" clId="{1ED73E0E-25BC-427A-B7C2-A15E3BE814ED}" dt="2021-11-12T14:32:40.894" v="39" actId="47"/>
        <pc:sldMkLst>
          <pc:docMk/>
          <pc:sldMk cId="1835602293" sldId="468"/>
        </pc:sldMkLst>
      </pc:sldChg>
      <pc:sldChg chg="addSp delSp modSp add mod ord">
        <pc:chgData name="Julia Kasmire" userId="d623be19-69c6-4d1b-89e7-ecc750d13e6c" providerId="ADAL" clId="{1ED73E0E-25BC-427A-B7C2-A15E3BE814ED}" dt="2022-01-20T13:48:06.785" v="16418" actId="13244"/>
        <pc:sldMkLst>
          <pc:docMk/>
          <pc:sldMk cId="490001987" sldId="469"/>
        </pc:sldMkLst>
        <pc:spChg chg="mod">
          <ac:chgData name="Julia Kasmire" userId="d623be19-69c6-4d1b-89e7-ecc750d13e6c" providerId="ADAL" clId="{1ED73E0E-25BC-427A-B7C2-A15E3BE814ED}" dt="2021-12-08T11:18:37.083" v="4464" actId="20577"/>
          <ac:spMkLst>
            <pc:docMk/>
            <pc:sldMk cId="490001987" sldId="469"/>
            <ac:spMk id="2" creationId="{73988246-CEB5-49EE-A06C-7FB6F4B6E396}"/>
          </ac:spMkLst>
        </pc:spChg>
        <pc:spChg chg="del">
          <ac:chgData name="Julia Kasmire" userId="d623be19-69c6-4d1b-89e7-ecc750d13e6c" providerId="ADAL" clId="{1ED73E0E-25BC-427A-B7C2-A15E3BE814ED}" dt="2022-01-20T13:18:11.704" v="12466" actId="478"/>
          <ac:spMkLst>
            <pc:docMk/>
            <pc:sldMk cId="490001987" sldId="469"/>
            <ac:spMk id="3" creationId="{D563C440-4810-470F-B6A8-1BD072B059B4}"/>
          </ac:spMkLst>
        </pc:spChg>
        <pc:picChg chg="add mod ord modCrop">
          <ac:chgData name="Julia Kasmire" userId="d623be19-69c6-4d1b-89e7-ecc750d13e6c" providerId="ADAL" clId="{1ED73E0E-25BC-427A-B7C2-A15E3BE814ED}" dt="2022-01-20T13:48:06.785" v="16418" actId="13244"/>
          <ac:picMkLst>
            <pc:docMk/>
            <pc:sldMk cId="490001987" sldId="469"/>
            <ac:picMk id="6" creationId="{ABCC3EC6-5A4C-468E-B96C-52184B284290}"/>
          </ac:picMkLst>
        </pc:picChg>
        <pc:inkChg chg="add del">
          <ac:chgData name="Julia Kasmire" userId="d623be19-69c6-4d1b-89e7-ecc750d13e6c" providerId="ADAL" clId="{1ED73E0E-25BC-427A-B7C2-A15E3BE814ED}" dt="2022-01-11T15:45:41.057" v="12383" actId="9405"/>
          <ac:inkMkLst>
            <pc:docMk/>
            <pc:sldMk cId="490001987" sldId="469"/>
            <ac:inkMk id="5" creationId="{603D0B72-4CC0-4771-9E02-87BF5733B976}"/>
          </ac:inkMkLst>
        </pc:inkChg>
      </pc:sldChg>
      <pc:sldChg chg="modSp add del mod">
        <pc:chgData name="Julia Kasmire" userId="d623be19-69c6-4d1b-89e7-ecc750d13e6c" providerId="ADAL" clId="{1ED73E0E-25BC-427A-B7C2-A15E3BE814ED}" dt="2021-11-12T14:32:40.894" v="39" actId="47"/>
        <pc:sldMkLst>
          <pc:docMk/>
          <pc:sldMk cId="2639958542" sldId="469"/>
        </pc:sldMkLst>
        <pc:spChg chg="mod">
          <ac:chgData name="Julia Kasmire" userId="d623be19-69c6-4d1b-89e7-ecc750d13e6c" providerId="ADAL" clId="{1ED73E0E-25BC-427A-B7C2-A15E3BE814ED}" dt="2021-11-12T14:31:14.260" v="15" actId="27636"/>
          <ac:spMkLst>
            <pc:docMk/>
            <pc:sldMk cId="2639958542" sldId="469"/>
            <ac:spMk id="5" creationId="{00000000-0000-0000-0000-000000000000}"/>
          </ac:spMkLst>
        </pc:spChg>
        <pc:spChg chg="mod">
          <ac:chgData name="Julia Kasmire" userId="d623be19-69c6-4d1b-89e7-ecc750d13e6c" providerId="ADAL" clId="{1ED73E0E-25BC-427A-B7C2-A15E3BE814ED}" dt="2021-11-12T14:31:14.260" v="16" actId="27636"/>
          <ac:spMkLst>
            <pc:docMk/>
            <pc:sldMk cId="2639958542" sldId="469"/>
            <ac:spMk id="6" creationId="{00000000-0000-0000-0000-000000000000}"/>
          </ac:spMkLst>
        </pc:spChg>
      </pc:sldChg>
      <pc:sldChg chg="addSp delSp modSp add mod">
        <pc:chgData name="Julia Kasmire" userId="d623be19-69c6-4d1b-89e7-ecc750d13e6c" providerId="ADAL" clId="{1ED73E0E-25BC-427A-B7C2-A15E3BE814ED}" dt="2022-01-20T13:48:12.400" v="16419" actId="13244"/>
        <pc:sldMkLst>
          <pc:docMk/>
          <pc:sldMk cId="1945821863" sldId="470"/>
        </pc:sldMkLst>
        <pc:spChg chg="mod">
          <ac:chgData name="Julia Kasmire" userId="d623be19-69c6-4d1b-89e7-ecc750d13e6c" providerId="ADAL" clId="{1ED73E0E-25BC-427A-B7C2-A15E3BE814ED}" dt="2021-12-08T11:19:03.410" v="4507" actId="6549"/>
          <ac:spMkLst>
            <pc:docMk/>
            <pc:sldMk cId="1945821863" sldId="470"/>
            <ac:spMk id="2" creationId="{73988246-CEB5-49EE-A06C-7FB6F4B6E396}"/>
          </ac:spMkLst>
        </pc:spChg>
        <pc:spChg chg="del">
          <ac:chgData name="Julia Kasmire" userId="d623be19-69c6-4d1b-89e7-ecc750d13e6c" providerId="ADAL" clId="{1ED73E0E-25BC-427A-B7C2-A15E3BE814ED}" dt="2022-01-20T13:19:06.656" v="12476" actId="478"/>
          <ac:spMkLst>
            <pc:docMk/>
            <pc:sldMk cId="1945821863" sldId="470"/>
            <ac:spMk id="3" creationId="{D563C440-4810-470F-B6A8-1BD072B059B4}"/>
          </ac:spMkLst>
        </pc:spChg>
        <pc:picChg chg="add mod ord modCrop">
          <ac:chgData name="Julia Kasmire" userId="d623be19-69c6-4d1b-89e7-ecc750d13e6c" providerId="ADAL" clId="{1ED73E0E-25BC-427A-B7C2-A15E3BE814ED}" dt="2022-01-20T13:48:12.400" v="16419" actId="13244"/>
          <ac:picMkLst>
            <pc:docMk/>
            <pc:sldMk cId="1945821863" sldId="470"/>
            <ac:picMk id="6" creationId="{8BA47B40-D631-4105-9BA8-221B90063C5D}"/>
          </ac:picMkLst>
        </pc:picChg>
      </pc:sldChg>
      <pc:sldChg chg="addSp delSp modSp add mod">
        <pc:chgData name="Julia Kasmire" userId="d623be19-69c6-4d1b-89e7-ecc750d13e6c" providerId="ADAL" clId="{1ED73E0E-25BC-427A-B7C2-A15E3BE814ED}" dt="2022-01-20T13:48:18.233" v="16420" actId="13244"/>
        <pc:sldMkLst>
          <pc:docMk/>
          <pc:sldMk cId="522678674" sldId="471"/>
        </pc:sldMkLst>
        <pc:spChg chg="del">
          <ac:chgData name="Julia Kasmire" userId="d623be19-69c6-4d1b-89e7-ecc750d13e6c" providerId="ADAL" clId="{1ED73E0E-25BC-427A-B7C2-A15E3BE814ED}" dt="2022-01-20T13:20:05.953" v="12485" actId="478"/>
          <ac:spMkLst>
            <pc:docMk/>
            <pc:sldMk cId="522678674" sldId="471"/>
            <ac:spMk id="3" creationId="{D563C440-4810-470F-B6A8-1BD072B059B4}"/>
          </ac:spMkLst>
        </pc:spChg>
        <pc:picChg chg="add mod ord modCrop">
          <ac:chgData name="Julia Kasmire" userId="d623be19-69c6-4d1b-89e7-ecc750d13e6c" providerId="ADAL" clId="{1ED73E0E-25BC-427A-B7C2-A15E3BE814ED}" dt="2022-01-20T13:48:18.233" v="16420" actId="13244"/>
          <ac:picMkLst>
            <pc:docMk/>
            <pc:sldMk cId="522678674" sldId="471"/>
            <ac:picMk id="6" creationId="{4DCB5A60-938D-44F6-BFB5-95FC66E85FA7}"/>
          </ac:picMkLst>
        </pc:picChg>
      </pc:sldChg>
      <pc:sldChg chg="modSp add mod">
        <pc:chgData name="Julia Kasmire" userId="d623be19-69c6-4d1b-89e7-ecc750d13e6c" providerId="ADAL" clId="{1ED73E0E-25BC-427A-B7C2-A15E3BE814ED}" dt="2022-01-11T15:31:52.174" v="12205" actId="207"/>
        <pc:sldMkLst>
          <pc:docMk/>
          <pc:sldMk cId="1552287630" sldId="472"/>
        </pc:sldMkLst>
        <pc:spChg chg="mod">
          <ac:chgData name="Julia Kasmire" userId="d623be19-69c6-4d1b-89e7-ecc750d13e6c" providerId="ADAL" clId="{1ED73E0E-25BC-427A-B7C2-A15E3BE814ED}" dt="2021-12-08T11:42:10.056" v="4532" actId="20577"/>
          <ac:spMkLst>
            <pc:docMk/>
            <pc:sldMk cId="1552287630" sldId="472"/>
            <ac:spMk id="2" creationId="{8A2233DD-64F1-4201-84C6-46D294900C8C}"/>
          </ac:spMkLst>
        </pc:spChg>
        <pc:spChg chg="mod">
          <ac:chgData name="Julia Kasmire" userId="d623be19-69c6-4d1b-89e7-ecc750d13e6c" providerId="ADAL" clId="{1ED73E0E-25BC-427A-B7C2-A15E3BE814ED}" dt="2022-01-11T15:31:52.174" v="12205" actId="207"/>
          <ac:spMkLst>
            <pc:docMk/>
            <pc:sldMk cId="1552287630" sldId="472"/>
            <ac:spMk id="3" creationId="{66A143A2-8A62-49DD-99CC-7594189338F5}"/>
          </ac:spMkLst>
        </pc:spChg>
      </pc:sldChg>
      <pc:sldChg chg="modSp add mod">
        <pc:chgData name="Julia Kasmire" userId="d623be19-69c6-4d1b-89e7-ecc750d13e6c" providerId="ADAL" clId="{1ED73E0E-25BC-427A-B7C2-A15E3BE814ED}" dt="2021-12-08T11:59:15.435" v="4990" actId="6549"/>
        <pc:sldMkLst>
          <pc:docMk/>
          <pc:sldMk cId="3541561756" sldId="473"/>
        </pc:sldMkLst>
        <pc:spChg chg="mod">
          <ac:chgData name="Julia Kasmire" userId="d623be19-69c6-4d1b-89e7-ecc750d13e6c" providerId="ADAL" clId="{1ED73E0E-25BC-427A-B7C2-A15E3BE814ED}" dt="2021-12-08T11:56:53.363" v="4967" actId="20577"/>
          <ac:spMkLst>
            <pc:docMk/>
            <pc:sldMk cId="3541561756" sldId="473"/>
            <ac:spMk id="2" creationId="{1D017757-C746-4800-8FCA-468218845429}"/>
          </ac:spMkLst>
        </pc:spChg>
        <pc:spChg chg="mod">
          <ac:chgData name="Julia Kasmire" userId="d623be19-69c6-4d1b-89e7-ecc750d13e6c" providerId="ADAL" clId="{1ED73E0E-25BC-427A-B7C2-A15E3BE814ED}" dt="2021-12-08T11:59:15.435" v="4990" actId="6549"/>
          <ac:spMkLst>
            <pc:docMk/>
            <pc:sldMk cId="3541561756" sldId="473"/>
            <ac:spMk id="3" creationId="{A0BB9847-06E3-438A-99D4-0E61AAB0144B}"/>
          </ac:spMkLst>
        </pc:spChg>
      </pc:sldChg>
      <pc:sldChg chg="add del">
        <pc:chgData name="Julia Kasmire" userId="d623be19-69c6-4d1b-89e7-ecc750d13e6c" providerId="ADAL" clId="{1ED73E0E-25BC-427A-B7C2-A15E3BE814ED}" dt="2022-01-11T15:03:14.607" v="9837" actId="47"/>
        <pc:sldMkLst>
          <pc:docMk/>
          <pc:sldMk cId="3202163592" sldId="474"/>
        </pc:sldMkLst>
      </pc:sldChg>
      <pc:sldChg chg="add del">
        <pc:chgData name="Julia Kasmire" userId="d623be19-69c6-4d1b-89e7-ecc750d13e6c" providerId="ADAL" clId="{1ED73E0E-25BC-427A-B7C2-A15E3BE814ED}" dt="2022-01-11T15:03:16.635" v="9838" actId="47"/>
        <pc:sldMkLst>
          <pc:docMk/>
          <pc:sldMk cId="1420283033" sldId="475"/>
        </pc:sldMkLst>
      </pc:sldChg>
      <pc:sldChg chg="add del">
        <pc:chgData name="Julia Kasmire" userId="d623be19-69c6-4d1b-89e7-ecc750d13e6c" providerId="ADAL" clId="{1ED73E0E-25BC-427A-B7C2-A15E3BE814ED}" dt="2022-01-11T15:03:18.232" v="9839" actId="47"/>
        <pc:sldMkLst>
          <pc:docMk/>
          <pc:sldMk cId="1544813386" sldId="476"/>
        </pc:sldMkLst>
      </pc:sldChg>
      <pc:sldChg chg="modSp add del mod">
        <pc:chgData name="Julia Kasmire" userId="d623be19-69c6-4d1b-89e7-ecc750d13e6c" providerId="ADAL" clId="{1ED73E0E-25BC-427A-B7C2-A15E3BE814ED}" dt="2022-01-11T15:03:19.801" v="9840" actId="47"/>
        <pc:sldMkLst>
          <pc:docMk/>
          <pc:sldMk cId="1972674711" sldId="477"/>
        </pc:sldMkLst>
        <pc:spChg chg="mod">
          <ac:chgData name="Julia Kasmire" userId="d623be19-69c6-4d1b-89e7-ecc750d13e6c" providerId="ADAL" clId="{1ED73E0E-25BC-427A-B7C2-A15E3BE814ED}" dt="2021-12-13T12:12:06.512" v="9831" actId="20577"/>
          <ac:spMkLst>
            <pc:docMk/>
            <pc:sldMk cId="1972674711" sldId="477"/>
            <ac:spMk id="3" creationId="{BD06EB3D-71B2-40D9-9E11-89DDD37BB242}"/>
          </ac:spMkLst>
        </pc:spChg>
      </pc:sldChg>
      <pc:sldChg chg="add del">
        <pc:chgData name="Julia Kasmire" userId="d623be19-69c6-4d1b-89e7-ecc750d13e6c" providerId="ADAL" clId="{1ED73E0E-25BC-427A-B7C2-A15E3BE814ED}" dt="2022-01-20T13:15:38.387" v="12440" actId="47"/>
        <pc:sldMkLst>
          <pc:docMk/>
          <pc:sldMk cId="3340701716" sldId="478"/>
        </pc:sldMkLst>
      </pc:sldChg>
      <pc:sldChg chg="add del">
        <pc:chgData name="Julia Kasmire" userId="d623be19-69c6-4d1b-89e7-ecc750d13e6c" providerId="ADAL" clId="{1ED73E0E-25BC-427A-B7C2-A15E3BE814ED}" dt="2022-01-11T15:03:22.648" v="9842" actId="47"/>
        <pc:sldMkLst>
          <pc:docMk/>
          <pc:sldMk cId="3376596009" sldId="479"/>
        </pc:sldMkLst>
      </pc:sldChg>
      <pc:sldChg chg="add del ord">
        <pc:chgData name="Julia Kasmire" userId="d623be19-69c6-4d1b-89e7-ecc750d13e6c" providerId="ADAL" clId="{1ED73E0E-25BC-427A-B7C2-A15E3BE814ED}" dt="2022-01-11T15:03:21.604" v="9841" actId="47"/>
        <pc:sldMkLst>
          <pc:docMk/>
          <pc:sldMk cId="643042527" sldId="480"/>
        </pc:sldMkLst>
      </pc:sldChg>
      <pc:sldChg chg="add del">
        <pc:chgData name="Julia Kasmire" userId="d623be19-69c6-4d1b-89e7-ecc750d13e6c" providerId="ADAL" clId="{1ED73E0E-25BC-427A-B7C2-A15E3BE814ED}" dt="2022-01-11T15:03:23.924" v="9843" actId="47"/>
        <pc:sldMkLst>
          <pc:docMk/>
          <pc:sldMk cId="4240021594" sldId="481"/>
        </pc:sldMkLst>
      </pc:sldChg>
      <pc:sldChg chg="modSp add del mod">
        <pc:chgData name="Julia Kasmire" userId="d623be19-69c6-4d1b-89e7-ecc750d13e6c" providerId="ADAL" clId="{1ED73E0E-25BC-427A-B7C2-A15E3BE814ED}" dt="2022-01-11T15:03:25.462" v="9844" actId="47"/>
        <pc:sldMkLst>
          <pc:docMk/>
          <pc:sldMk cId="2078174244" sldId="482"/>
        </pc:sldMkLst>
        <pc:spChg chg="mod">
          <ac:chgData name="Julia Kasmire" userId="d623be19-69c6-4d1b-89e7-ecc750d13e6c" providerId="ADAL" clId="{1ED73E0E-25BC-427A-B7C2-A15E3BE814ED}" dt="2021-12-13T12:12:20.043" v="9836" actId="20577"/>
          <ac:spMkLst>
            <pc:docMk/>
            <pc:sldMk cId="2078174244" sldId="482"/>
            <ac:spMk id="3" creationId="{BD06EB3D-71B2-40D9-9E11-89DDD37BB242}"/>
          </ac:spMkLst>
        </pc:spChg>
      </pc:sldChg>
      <pc:sldChg chg="addSp delSp modSp add mod">
        <pc:chgData name="Julia Kasmire" userId="d623be19-69c6-4d1b-89e7-ecc750d13e6c" providerId="ADAL" clId="{1ED73E0E-25BC-427A-B7C2-A15E3BE814ED}" dt="2022-01-20T13:47:19.304" v="16414" actId="478"/>
        <pc:sldMkLst>
          <pc:docMk/>
          <pc:sldMk cId="1273646970" sldId="483"/>
        </pc:sldMkLst>
        <pc:spChg chg="mod">
          <ac:chgData name="Julia Kasmire" userId="d623be19-69c6-4d1b-89e7-ecc750d13e6c" providerId="ADAL" clId="{1ED73E0E-25BC-427A-B7C2-A15E3BE814ED}" dt="2022-01-11T15:03:53.604" v="9877" actId="20577"/>
          <ac:spMkLst>
            <pc:docMk/>
            <pc:sldMk cId="1273646970" sldId="483"/>
            <ac:spMk id="3" creationId="{BD06EB3D-71B2-40D9-9E11-89DDD37BB242}"/>
          </ac:spMkLst>
        </pc:spChg>
        <pc:spChg chg="add del">
          <ac:chgData name="Julia Kasmire" userId="d623be19-69c6-4d1b-89e7-ecc750d13e6c" providerId="ADAL" clId="{1ED73E0E-25BC-427A-B7C2-A15E3BE814ED}" dt="2022-01-20T13:47:19.304" v="16414" actId="478"/>
          <ac:spMkLst>
            <pc:docMk/>
            <pc:sldMk cId="1273646970" sldId="483"/>
            <ac:spMk id="18" creationId="{1A288C35-0A9A-44F9-8741-C7FA92179BF5}"/>
          </ac:spMkLst>
        </pc:spChg>
        <pc:inkChg chg="add del">
          <ac:chgData name="Julia Kasmire" userId="d623be19-69c6-4d1b-89e7-ecc750d13e6c" providerId="ADAL" clId="{1ED73E0E-25BC-427A-B7C2-A15E3BE814ED}" dt="2022-01-20T13:47:18.802" v="16413" actId="34122"/>
          <ac:inkMkLst>
            <pc:docMk/>
            <pc:sldMk cId="1273646970" sldId="483"/>
            <ac:inkMk id="5" creationId="{162E135E-4C50-43E3-A81A-3D4727C4D2D3}"/>
          </ac:inkMkLst>
        </pc:inkChg>
      </pc:sldChg>
      <pc:sldChg chg="modSp add del mod">
        <pc:chgData name="Julia Kasmire" userId="d623be19-69c6-4d1b-89e7-ecc750d13e6c" providerId="ADAL" clId="{1ED73E0E-25BC-427A-B7C2-A15E3BE814ED}" dt="2022-01-20T13:21:03.937" v="12492" actId="47"/>
        <pc:sldMkLst>
          <pc:docMk/>
          <pc:sldMk cId="4099591718" sldId="484"/>
        </pc:sldMkLst>
        <pc:spChg chg="mod">
          <ac:chgData name="Julia Kasmire" userId="d623be19-69c6-4d1b-89e7-ecc750d13e6c" providerId="ADAL" clId="{1ED73E0E-25BC-427A-B7C2-A15E3BE814ED}" dt="2022-01-11T15:05:31.875" v="9908" actId="20577"/>
          <ac:spMkLst>
            <pc:docMk/>
            <pc:sldMk cId="4099591718" sldId="484"/>
            <ac:spMk id="2" creationId="{1D017757-C746-4800-8FCA-468218845429}"/>
          </ac:spMkLst>
        </pc:spChg>
        <pc:spChg chg="mod">
          <ac:chgData name="Julia Kasmire" userId="d623be19-69c6-4d1b-89e7-ecc750d13e6c" providerId="ADAL" clId="{1ED73E0E-25BC-427A-B7C2-A15E3BE814ED}" dt="2022-01-11T15:14:57.941" v="10877" actId="5793"/>
          <ac:spMkLst>
            <pc:docMk/>
            <pc:sldMk cId="4099591718" sldId="484"/>
            <ac:spMk id="3" creationId="{A0BB9847-06E3-438A-99D4-0E61AAB0144B}"/>
          </ac:spMkLst>
        </pc:spChg>
      </pc:sldChg>
      <pc:sldChg chg="modSp add mod">
        <pc:chgData name="Julia Kasmire" userId="d623be19-69c6-4d1b-89e7-ecc750d13e6c" providerId="ADAL" clId="{1ED73E0E-25BC-427A-B7C2-A15E3BE814ED}" dt="2022-01-20T13:52:34.750" v="16582" actId="20577"/>
        <pc:sldMkLst>
          <pc:docMk/>
          <pc:sldMk cId="3473423697" sldId="485"/>
        </pc:sldMkLst>
        <pc:spChg chg="mod">
          <ac:chgData name="Julia Kasmire" userId="d623be19-69c6-4d1b-89e7-ecc750d13e6c" providerId="ADAL" clId="{1ED73E0E-25BC-427A-B7C2-A15E3BE814ED}" dt="2022-01-20T13:52:19.744" v="16553" actId="20577"/>
          <ac:spMkLst>
            <pc:docMk/>
            <pc:sldMk cId="3473423697" sldId="485"/>
            <ac:spMk id="2" creationId="{1D017757-C746-4800-8FCA-468218845429}"/>
          </ac:spMkLst>
        </pc:spChg>
        <pc:spChg chg="mod">
          <ac:chgData name="Julia Kasmire" userId="d623be19-69c6-4d1b-89e7-ecc750d13e6c" providerId="ADAL" clId="{1ED73E0E-25BC-427A-B7C2-A15E3BE814ED}" dt="2022-01-20T13:52:34.750" v="16582" actId="20577"/>
          <ac:spMkLst>
            <pc:docMk/>
            <pc:sldMk cId="3473423697" sldId="485"/>
            <ac:spMk id="3" creationId="{A0BB9847-06E3-438A-99D4-0E61AAB0144B}"/>
          </ac:spMkLst>
        </pc:spChg>
      </pc:sldChg>
      <pc:sldChg chg="modSp add del mod">
        <pc:chgData name="Julia Kasmire" userId="d623be19-69c6-4d1b-89e7-ecc750d13e6c" providerId="ADAL" clId="{1ED73E0E-25BC-427A-B7C2-A15E3BE814ED}" dt="2022-01-20T13:21:03.937" v="12492" actId="47"/>
        <pc:sldMkLst>
          <pc:docMk/>
          <pc:sldMk cId="701682813" sldId="486"/>
        </pc:sldMkLst>
        <pc:spChg chg="mod">
          <ac:chgData name="Julia Kasmire" userId="d623be19-69c6-4d1b-89e7-ecc750d13e6c" providerId="ADAL" clId="{1ED73E0E-25BC-427A-B7C2-A15E3BE814ED}" dt="2022-01-11T15:15:24.435" v="10917" actId="20577"/>
          <ac:spMkLst>
            <pc:docMk/>
            <pc:sldMk cId="701682813" sldId="486"/>
            <ac:spMk id="3" creationId="{A0BB9847-06E3-438A-99D4-0E61AAB0144B}"/>
          </ac:spMkLst>
        </pc:spChg>
      </pc:sldChg>
      <pc:sldChg chg="add del">
        <pc:chgData name="Julia Kasmire" userId="d623be19-69c6-4d1b-89e7-ecc750d13e6c" providerId="ADAL" clId="{1ED73E0E-25BC-427A-B7C2-A15E3BE814ED}" dt="2022-01-11T15:15:27.690" v="10918" actId="47"/>
        <pc:sldMkLst>
          <pc:docMk/>
          <pc:sldMk cId="2844485202" sldId="487"/>
        </pc:sldMkLst>
      </pc:sldChg>
      <pc:sldChg chg="modSp add del mod">
        <pc:chgData name="Julia Kasmire" userId="d623be19-69c6-4d1b-89e7-ecc750d13e6c" providerId="ADAL" clId="{1ED73E0E-25BC-427A-B7C2-A15E3BE814ED}" dt="2022-01-11T15:15:45.008" v="10923" actId="47"/>
        <pc:sldMkLst>
          <pc:docMk/>
          <pc:sldMk cId="1141601066" sldId="488"/>
        </pc:sldMkLst>
        <pc:spChg chg="mod">
          <ac:chgData name="Julia Kasmire" userId="d623be19-69c6-4d1b-89e7-ecc750d13e6c" providerId="ADAL" clId="{1ED73E0E-25BC-427A-B7C2-A15E3BE814ED}" dt="2022-01-11T15:15:40.378" v="10922" actId="21"/>
          <ac:spMkLst>
            <pc:docMk/>
            <pc:sldMk cId="1141601066" sldId="488"/>
            <ac:spMk id="3" creationId="{A0BB9847-06E3-438A-99D4-0E61AAB0144B}"/>
          </ac:spMkLst>
        </pc:spChg>
      </pc:sldChg>
      <pc:sldChg chg="modSp add del mod">
        <pc:chgData name="Julia Kasmire" userId="d623be19-69c6-4d1b-89e7-ecc750d13e6c" providerId="ADAL" clId="{1ED73E0E-25BC-427A-B7C2-A15E3BE814ED}" dt="2022-01-20T13:21:03.937" v="12492" actId="47"/>
        <pc:sldMkLst>
          <pc:docMk/>
          <pc:sldMk cId="560979321" sldId="489"/>
        </pc:sldMkLst>
        <pc:spChg chg="mod">
          <ac:chgData name="Julia Kasmire" userId="d623be19-69c6-4d1b-89e7-ecc750d13e6c" providerId="ADAL" clId="{1ED73E0E-25BC-427A-B7C2-A15E3BE814ED}" dt="2022-01-11T15:16:00.097" v="10928" actId="5793"/>
          <ac:spMkLst>
            <pc:docMk/>
            <pc:sldMk cId="560979321" sldId="489"/>
            <ac:spMk id="3" creationId="{A0BB9847-06E3-438A-99D4-0E61AAB0144B}"/>
          </ac:spMkLst>
        </pc:spChg>
      </pc:sldChg>
      <pc:sldChg chg="modSp add del mod">
        <pc:chgData name="Julia Kasmire" userId="d623be19-69c6-4d1b-89e7-ecc750d13e6c" providerId="ADAL" clId="{1ED73E0E-25BC-427A-B7C2-A15E3BE814ED}" dt="2022-01-20T13:21:06.654" v="12493" actId="47"/>
        <pc:sldMkLst>
          <pc:docMk/>
          <pc:sldMk cId="3895867369" sldId="490"/>
        </pc:sldMkLst>
        <pc:spChg chg="mod">
          <ac:chgData name="Julia Kasmire" userId="d623be19-69c6-4d1b-89e7-ecc750d13e6c" providerId="ADAL" clId="{1ED73E0E-25BC-427A-B7C2-A15E3BE814ED}" dt="2022-01-11T15:16:09.490" v="10931" actId="5793"/>
          <ac:spMkLst>
            <pc:docMk/>
            <pc:sldMk cId="3895867369" sldId="490"/>
            <ac:spMk id="3" creationId="{A0BB9847-06E3-438A-99D4-0E61AAB0144B}"/>
          </ac:spMkLst>
        </pc:spChg>
      </pc:sldChg>
      <pc:sldChg chg="add">
        <pc:chgData name="Julia Kasmire" userId="d623be19-69c6-4d1b-89e7-ecc750d13e6c" providerId="ADAL" clId="{1ED73E0E-25BC-427A-B7C2-A15E3BE814ED}" dt="2022-01-11T15:16:04.727" v="10929"/>
        <pc:sldMkLst>
          <pc:docMk/>
          <pc:sldMk cId="49921475" sldId="491"/>
        </pc:sldMkLst>
      </pc:sldChg>
      <pc:sldChg chg="modSp add del mod">
        <pc:chgData name="Julia Kasmire" userId="d623be19-69c6-4d1b-89e7-ecc750d13e6c" providerId="ADAL" clId="{1ED73E0E-25BC-427A-B7C2-A15E3BE814ED}" dt="2022-01-20T13:15:47.387" v="12441" actId="47"/>
        <pc:sldMkLst>
          <pc:docMk/>
          <pc:sldMk cId="2719940981" sldId="492"/>
        </pc:sldMkLst>
        <pc:spChg chg="mod">
          <ac:chgData name="Julia Kasmire" userId="d623be19-69c6-4d1b-89e7-ecc750d13e6c" providerId="ADAL" clId="{1ED73E0E-25BC-427A-B7C2-A15E3BE814ED}" dt="2022-01-11T15:17:03.146" v="10939" actId="20577"/>
          <ac:spMkLst>
            <pc:docMk/>
            <pc:sldMk cId="2719940981" sldId="492"/>
            <ac:spMk id="3" creationId="{0E1888E7-B296-4742-AEC6-9EADD034AAF1}"/>
          </ac:spMkLst>
        </pc:spChg>
      </pc:sldChg>
      <pc:sldChg chg="add">
        <pc:chgData name="Julia Kasmire" userId="d623be19-69c6-4d1b-89e7-ecc750d13e6c" providerId="ADAL" clId="{1ED73E0E-25BC-427A-B7C2-A15E3BE814ED}" dt="2022-01-11T15:16:57.725" v="10937"/>
        <pc:sldMkLst>
          <pc:docMk/>
          <pc:sldMk cId="507451866" sldId="493"/>
        </pc:sldMkLst>
      </pc:sldChg>
      <pc:sldChg chg="modSp add del mod">
        <pc:chgData name="Julia Kasmire" userId="d623be19-69c6-4d1b-89e7-ecc750d13e6c" providerId="ADAL" clId="{1ED73E0E-25BC-427A-B7C2-A15E3BE814ED}" dt="2022-01-20T13:15:57.524" v="12442" actId="47"/>
        <pc:sldMkLst>
          <pc:docMk/>
          <pc:sldMk cId="4260315286" sldId="494"/>
        </pc:sldMkLst>
        <pc:spChg chg="mod">
          <ac:chgData name="Julia Kasmire" userId="d623be19-69c6-4d1b-89e7-ecc750d13e6c" providerId="ADAL" clId="{1ED73E0E-25BC-427A-B7C2-A15E3BE814ED}" dt="2022-01-11T15:17:36.012" v="10943" actId="20577"/>
          <ac:spMkLst>
            <pc:docMk/>
            <pc:sldMk cId="4260315286" sldId="494"/>
            <ac:spMk id="3" creationId="{0E1888E7-B296-4742-AEC6-9EADD034AAF1}"/>
          </ac:spMkLst>
        </pc:spChg>
      </pc:sldChg>
      <pc:sldChg chg="modSp add del mod">
        <pc:chgData name="Julia Kasmire" userId="d623be19-69c6-4d1b-89e7-ecc750d13e6c" providerId="ADAL" clId="{1ED73E0E-25BC-427A-B7C2-A15E3BE814ED}" dt="2022-01-20T13:15:57.524" v="12442" actId="47"/>
        <pc:sldMkLst>
          <pc:docMk/>
          <pc:sldMk cId="4072581854" sldId="495"/>
        </pc:sldMkLst>
        <pc:spChg chg="mod">
          <ac:chgData name="Julia Kasmire" userId="d623be19-69c6-4d1b-89e7-ecc750d13e6c" providerId="ADAL" clId="{1ED73E0E-25BC-427A-B7C2-A15E3BE814ED}" dt="2022-01-11T15:17:44.783" v="10945" actId="20577"/>
          <ac:spMkLst>
            <pc:docMk/>
            <pc:sldMk cId="4072581854" sldId="495"/>
            <ac:spMk id="3" creationId="{0E1888E7-B296-4742-AEC6-9EADD034AAF1}"/>
          </ac:spMkLst>
        </pc:spChg>
      </pc:sldChg>
      <pc:sldChg chg="add">
        <pc:chgData name="Julia Kasmire" userId="d623be19-69c6-4d1b-89e7-ecc750d13e6c" providerId="ADAL" clId="{1ED73E0E-25BC-427A-B7C2-A15E3BE814ED}" dt="2022-01-11T15:17:39.180" v="10944"/>
        <pc:sldMkLst>
          <pc:docMk/>
          <pc:sldMk cId="4047332161" sldId="496"/>
        </pc:sldMkLst>
      </pc:sldChg>
      <pc:sldChg chg="add">
        <pc:chgData name="Julia Kasmire" userId="d623be19-69c6-4d1b-89e7-ecc750d13e6c" providerId="ADAL" clId="{1ED73E0E-25BC-427A-B7C2-A15E3BE814ED}" dt="2022-01-11T15:18:28.669" v="10946"/>
        <pc:sldMkLst>
          <pc:docMk/>
          <pc:sldMk cId="28211106" sldId="497"/>
        </pc:sldMkLst>
      </pc:sldChg>
      <pc:sldChg chg="modSp add del mod">
        <pc:chgData name="Julia Kasmire" userId="d623be19-69c6-4d1b-89e7-ecc750d13e6c" providerId="ADAL" clId="{1ED73E0E-25BC-427A-B7C2-A15E3BE814ED}" dt="2022-01-20T13:20:22.707" v="12487" actId="47"/>
        <pc:sldMkLst>
          <pc:docMk/>
          <pc:sldMk cId="3304199112" sldId="498"/>
        </pc:sldMkLst>
        <pc:spChg chg="mod">
          <ac:chgData name="Julia Kasmire" userId="d623be19-69c6-4d1b-89e7-ecc750d13e6c" providerId="ADAL" clId="{1ED73E0E-25BC-427A-B7C2-A15E3BE814ED}" dt="2022-01-11T15:19:01.360" v="10951" actId="20577"/>
          <ac:spMkLst>
            <pc:docMk/>
            <pc:sldMk cId="3304199112" sldId="498"/>
            <ac:spMk id="3" creationId="{66A143A2-8A62-49DD-99CC-7594189338F5}"/>
          </ac:spMkLst>
        </pc:spChg>
      </pc:sldChg>
      <pc:sldChg chg="modSp add del mod">
        <pc:chgData name="Julia Kasmire" userId="d623be19-69c6-4d1b-89e7-ecc750d13e6c" providerId="ADAL" clId="{1ED73E0E-25BC-427A-B7C2-A15E3BE814ED}" dt="2022-01-20T13:20:22.707" v="12487" actId="47"/>
        <pc:sldMkLst>
          <pc:docMk/>
          <pc:sldMk cId="2394994237" sldId="499"/>
        </pc:sldMkLst>
        <pc:spChg chg="mod">
          <ac:chgData name="Julia Kasmire" userId="d623be19-69c6-4d1b-89e7-ecc750d13e6c" providerId="ADAL" clId="{1ED73E0E-25BC-427A-B7C2-A15E3BE814ED}" dt="2022-01-11T15:19:11.024" v="10953" actId="20577"/>
          <ac:spMkLst>
            <pc:docMk/>
            <pc:sldMk cId="2394994237" sldId="499"/>
            <ac:spMk id="3" creationId="{66A143A2-8A62-49DD-99CC-7594189338F5}"/>
          </ac:spMkLst>
        </pc:spChg>
      </pc:sldChg>
      <pc:sldChg chg="modSp add del mod">
        <pc:chgData name="Julia Kasmire" userId="d623be19-69c6-4d1b-89e7-ecc750d13e6c" providerId="ADAL" clId="{1ED73E0E-25BC-427A-B7C2-A15E3BE814ED}" dt="2022-01-20T13:20:27.457" v="12488" actId="47"/>
        <pc:sldMkLst>
          <pc:docMk/>
          <pc:sldMk cId="3566595875" sldId="500"/>
        </pc:sldMkLst>
        <pc:spChg chg="mod">
          <ac:chgData name="Julia Kasmire" userId="d623be19-69c6-4d1b-89e7-ecc750d13e6c" providerId="ADAL" clId="{1ED73E0E-25BC-427A-B7C2-A15E3BE814ED}" dt="2022-01-11T15:19:18.556" v="10955" actId="20577"/>
          <ac:spMkLst>
            <pc:docMk/>
            <pc:sldMk cId="3566595875" sldId="500"/>
            <ac:spMk id="3" creationId="{66A143A2-8A62-49DD-99CC-7594189338F5}"/>
          </ac:spMkLst>
        </pc:spChg>
      </pc:sldChg>
      <pc:sldChg chg="add">
        <pc:chgData name="Julia Kasmire" userId="d623be19-69c6-4d1b-89e7-ecc750d13e6c" providerId="ADAL" clId="{1ED73E0E-25BC-427A-B7C2-A15E3BE814ED}" dt="2022-01-11T15:19:13.599" v="10954"/>
        <pc:sldMkLst>
          <pc:docMk/>
          <pc:sldMk cId="1026093488" sldId="501"/>
        </pc:sldMkLst>
      </pc:sldChg>
      <pc:sldChg chg="modSp add del mod">
        <pc:chgData name="Julia Kasmire" userId="d623be19-69c6-4d1b-89e7-ecc750d13e6c" providerId="ADAL" clId="{1ED73E0E-25BC-427A-B7C2-A15E3BE814ED}" dt="2022-01-20T13:20:33.544" v="12489" actId="47"/>
        <pc:sldMkLst>
          <pc:docMk/>
          <pc:sldMk cId="2938065184" sldId="502"/>
        </pc:sldMkLst>
        <pc:spChg chg="mod">
          <ac:chgData name="Julia Kasmire" userId="d623be19-69c6-4d1b-89e7-ecc750d13e6c" providerId="ADAL" clId="{1ED73E0E-25BC-427A-B7C2-A15E3BE814ED}" dt="2022-01-11T15:24:32.937" v="11477" actId="20577"/>
          <ac:spMkLst>
            <pc:docMk/>
            <pc:sldMk cId="2938065184" sldId="502"/>
            <ac:spMk id="3" creationId="{66A143A2-8A62-49DD-99CC-7594189338F5}"/>
          </ac:spMkLst>
        </pc:spChg>
      </pc:sldChg>
      <pc:sldChg chg="modSp add del mod">
        <pc:chgData name="Julia Kasmire" userId="d623be19-69c6-4d1b-89e7-ecc750d13e6c" providerId="ADAL" clId="{1ED73E0E-25BC-427A-B7C2-A15E3BE814ED}" dt="2022-01-20T13:20:33.544" v="12489" actId="47"/>
        <pc:sldMkLst>
          <pc:docMk/>
          <pc:sldMk cId="580089069" sldId="503"/>
        </pc:sldMkLst>
        <pc:spChg chg="mod">
          <ac:chgData name="Julia Kasmire" userId="d623be19-69c6-4d1b-89e7-ecc750d13e6c" providerId="ADAL" clId="{1ED73E0E-25BC-427A-B7C2-A15E3BE814ED}" dt="2022-01-11T15:24:40.210" v="11479" actId="20577"/>
          <ac:spMkLst>
            <pc:docMk/>
            <pc:sldMk cId="580089069" sldId="503"/>
            <ac:spMk id="3" creationId="{66A143A2-8A62-49DD-99CC-7594189338F5}"/>
          </ac:spMkLst>
        </pc:spChg>
      </pc:sldChg>
      <pc:sldChg chg="modSp add del mod">
        <pc:chgData name="Julia Kasmire" userId="d623be19-69c6-4d1b-89e7-ecc750d13e6c" providerId="ADAL" clId="{1ED73E0E-25BC-427A-B7C2-A15E3BE814ED}" dt="2022-01-20T13:20:33.544" v="12489" actId="47"/>
        <pc:sldMkLst>
          <pc:docMk/>
          <pc:sldMk cId="1218223846" sldId="504"/>
        </pc:sldMkLst>
        <pc:spChg chg="mod">
          <ac:chgData name="Julia Kasmire" userId="d623be19-69c6-4d1b-89e7-ecc750d13e6c" providerId="ADAL" clId="{1ED73E0E-25BC-427A-B7C2-A15E3BE814ED}" dt="2022-01-11T15:24:55.948" v="11481" actId="20577"/>
          <ac:spMkLst>
            <pc:docMk/>
            <pc:sldMk cId="1218223846" sldId="504"/>
            <ac:spMk id="3" creationId="{66A143A2-8A62-49DD-99CC-7594189338F5}"/>
          </ac:spMkLst>
        </pc:spChg>
      </pc:sldChg>
      <pc:sldChg chg="add">
        <pc:chgData name="Julia Kasmire" userId="d623be19-69c6-4d1b-89e7-ecc750d13e6c" providerId="ADAL" clId="{1ED73E0E-25BC-427A-B7C2-A15E3BE814ED}" dt="2022-01-11T15:24:43.030" v="11480"/>
        <pc:sldMkLst>
          <pc:docMk/>
          <pc:sldMk cId="2602527824" sldId="505"/>
        </pc:sldMkLst>
      </pc:sldChg>
      <pc:sldChg chg="modSp add del mod ord">
        <pc:chgData name="Julia Kasmire" userId="d623be19-69c6-4d1b-89e7-ecc750d13e6c" providerId="ADAL" clId="{1ED73E0E-25BC-427A-B7C2-A15E3BE814ED}" dt="2022-01-20T13:20:42.107" v="12490" actId="47"/>
        <pc:sldMkLst>
          <pc:docMk/>
          <pc:sldMk cId="1934657280" sldId="506"/>
        </pc:sldMkLst>
        <pc:spChg chg="mod">
          <ac:chgData name="Julia Kasmire" userId="d623be19-69c6-4d1b-89e7-ecc750d13e6c" providerId="ADAL" clId="{1ED73E0E-25BC-427A-B7C2-A15E3BE814ED}" dt="2022-01-11T15:27:57.401" v="11810" actId="20577"/>
          <ac:spMkLst>
            <pc:docMk/>
            <pc:sldMk cId="1934657280" sldId="506"/>
            <ac:spMk id="3" creationId="{66A143A2-8A62-49DD-99CC-7594189338F5}"/>
          </ac:spMkLst>
        </pc:spChg>
      </pc:sldChg>
      <pc:sldChg chg="add del ord">
        <pc:chgData name="Julia Kasmire" userId="d623be19-69c6-4d1b-89e7-ecc750d13e6c" providerId="ADAL" clId="{1ED73E0E-25BC-427A-B7C2-A15E3BE814ED}" dt="2022-01-11T15:27:44.928" v="11808" actId="47"/>
        <pc:sldMkLst>
          <pc:docMk/>
          <pc:sldMk cId="1730950281" sldId="507"/>
        </pc:sldMkLst>
      </pc:sldChg>
      <pc:sldChg chg="modSp add del mod">
        <pc:chgData name="Julia Kasmire" userId="d623be19-69c6-4d1b-89e7-ecc750d13e6c" providerId="ADAL" clId="{1ED73E0E-25BC-427A-B7C2-A15E3BE814ED}" dt="2022-01-20T13:20:42.107" v="12490" actId="47"/>
        <pc:sldMkLst>
          <pc:docMk/>
          <pc:sldMk cId="2117044967" sldId="507"/>
        </pc:sldMkLst>
        <pc:spChg chg="mod">
          <ac:chgData name="Julia Kasmire" userId="d623be19-69c6-4d1b-89e7-ecc750d13e6c" providerId="ADAL" clId="{1ED73E0E-25BC-427A-B7C2-A15E3BE814ED}" dt="2022-01-11T15:28:10.354" v="11812" actId="20577"/>
          <ac:spMkLst>
            <pc:docMk/>
            <pc:sldMk cId="2117044967" sldId="507"/>
            <ac:spMk id="3" creationId="{66A143A2-8A62-49DD-99CC-7594189338F5}"/>
          </ac:spMkLst>
        </pc:spChg>
      </pc:sldChg>
      <pc:sldChg chg="add">
        <pc:chgData name="Julia Kasmire" userId="d623be19-69c6-4d1b-89e7-ecc750d13e6c" providerId="ADAL" clId="{1ED73E0E-25BC-427A-B7C2-A15E3BE814ED}" dt="2022-01-11T15:28:03.426" v="11811"/>
        <pc:sldMkLst>
          <pc:docMk/>
          <pc:sldMk cId="287821379" sldId="508"/>
        </pc:sldMkLst>
      </pc:sldChg>
      <pc:sldChg chg="modSp add del mod">
        <pc:chgData name="Julia Kasmire" userId="d623be19-69c6-4d1b-89e7-ecc750d13e6c" providerId="ADAL" clId="{1ED73E0E-25BC-427A-B7C2-A15E3BE814ED}" dt="2022-01-20T13:20:49.818" v="12491" actId="47"/>
        <pc:sldMkLst>
          <pc:docMk/>
          <pc:sldMk cId="1476858955" sldId="509"/>
        </pc:sldMkLst>
        <pc:spChg chg="mod">
          <ac:chgData name="Julia Kasmire" userId="d623be19-69c6-4d1b-89e7-ecc750d13e6c" providerId="ADAL" clId="{1ED73E0E-25BC-427A-B7C2-A15E3BE814ED}" dt="2022-01-11T15:30:38.651" v="12197" actId="20577"/>
          <ac:spMkLst>
            <pc:docMk/>
            <pc:sldMk cId="1476858955" sldId="509"/>
            <ac:spMk id="3" creationId="{66A143A2-8A62-49DD-99CC-7594189338F5}"/>
          </ac:spMkLst>
        </pc:spChg>
      </pc:sldChg>
      <pc:sldChg chg="add">
        <pc:chgData name="Julia Kasmire" userId="d623be19-69c6-4d1b-89e7-ecc750d13e6c" providerId="ADAL" clId="{1ED73E0E-25BC-427A-B7C2-A15E3BE814ED}" dt="2022-01-11T15:30:30.740" v="12196"/>
        <pc:sldMkLst>
          <pc:docMk/>
          <pc:sldMk cId="306198140" sldId="510"/>
        </pc:sldMkLst>
      </pc:sldChg>
      <pc:sldChg chg="addSp delSp modSp add mod">
        <pc:chgData name="Julia Kasmire" userId="d623be19-69c6-4d1b-89e7-ecc750d13e6c" providerId="ADAL" clId="{1ED73E0E-25BC-427A-B7C2-A15E3BE814ED}" dt="2022-01-20T13:33:33.865" v="13327" actId="962"/>
        <pc:sldMkLst>
          <pc:docMk/>
          <pc:sldMk cId="1798541011" sldId="511"/>
        </pc:sldMkLst>
        <pc:spChg chg="mod">
          <ac:chgData name="Julia Kasmire" userId="d623be19-69c6-4d1b-89e7-ecc750d13e6c" providerId="ADAL" clId="{1ED73E0E-25BC-427A-B7C2-A15E3BE814ED}" dt="2022-01-20T13:23:47.910" v="12756" actId="20577"/>
          <ac:spMkLst>
            <pc:docMk/>
            <pc:sldMk cId="1798541011" sldId="511"/>
            <ac:spMk id="2" creationId="{1D017757-C746-4800-8FCA-468218845429}"/>
          </ac:spMkLst>
        </pc:spChg>
        <pc:spChg chg="del">
          <ac:chgData name="Julia Kasmire" userId="d623be19-69c6-4d1b-89e7-ecc750d13e6c" providerId="ADAL" clId="{1ED73E0E-25BC-427A-B7C2-A15E3BE814ED}" dt="2022-01-11T15:50:19.692" v="12420" actId="478"/>
          <ac:spMkLst>
            <pc:docMk/>
            <pc:sldMk cId="1798541011" sldId="511"/>
            <ac:spMk id="3" creationId="{A0BB9847-06E3-438A-99D4-0E61AAB0144B}"/>
          </ac:spMkLst>
        </pc:spChg>
        <pc:spChg chg="add del mod">
          <ac:chgData name="Julia Kasmire" userId="d623be19-69c6-4d1b-89e7-ecc750d13e6c" providerId="ADAL" clId="{1ED73E0E-25BC-427A-B7C2-A15E3BE814ED}" dt="2022-01-11T15:50:23.401" v="12421" actId="478"/>
          <ac:spMkLst>
            <pc:docMk/>
            <pc:sldMk cId="1798541011" sldId="511"/>
            <ac:spMk id="6" creationId="{D76B87C7-4D53-4007-AB35-14A67C76C179}"/>
          </ac:spMkLst>
        </pc:spChg>
        <pc:spChg chg="add del">
          <ac:chgData name="Julia Kasmire" userId="d623be19-69c6-4d1b-89e7-ecc750d13e6c" providerId="ADAL" clId="{1ED73E0E-25BC-427A-B7C2-A15E3BE814ED}" dt="2022-01-20T13:32:45.784" v="13258" actId="22"/>
          <ac:spMkLst>
            <pc:docMk/>
            <pc:sldMk cId="1798541011" sldId="511"/>
            <ac:spMk id="11" creationId="{A3B47001-2C00-43D3-A3C1-F43AC684EAD0}"/>
          </ac:spMkLst>
        </pc:spChg>
        <pc:picChg chg="add mod modCrop">
          <ac:chgData name="Julia Kasmire" userId="d623be19-69c6-4d1b-89e7-ecc750d13e6c" providerId="ADAL" clId="{1ED73E0E-25BC-427A-B7C2-A15E3BE814ED}" dt="2022-01-20T13:33:33.865" v="13327" actId="962"/>
          <ac:picMkLst>
            <pc:docMk/>
            <pc:sldMk cId="1798541011" sldId="511"/>
            <ac:picMk id="5" creationId="{20B913A5-DDBC-4DC0-AC36-C0284092B7C2}"/>
          </ac:picMkLst>
        </pc:picChg>
        <pc:picChg chg="add del mod modCrop">
          <ac:chgData name="Julia Kasmire" userId="d623be19-69c6-4d1b-89e7-ecc750d13e6c" providerId="ADAL" clId="{1ED73E0E-25BC-427A-B7C2-A15E3BE814ED}" dt="2022-01-20T13:22:49.226" v="12611" actId="478"/>
          <ac:picMkLst>
            <pc:docMk/>
            <pc:sldMk cId="1798541011" sldId="511"/>
            <ac:picMk id="7" creationId="{E7192E5B-F8E1-4E2A-9E43-4031F2A345F6}"/>
          </ac:picMkLst>
        </pc:picChg>
        <pc:picChg chg="add del mod modCrop">
          <ac:chgData name="Julia Kasmire" userId="d623be19-69c6-4d1b-89e7-ecc750d13e6c" providerId="ADAL" clId="{1ED73E0E-25BC-427A-B7C2-A15E3BE814ED}" dt="2022-01-20T13:22:41.029" v="12555" actId="478"/>
          <ac:picMkLst>
            <pc:docMk/>
            <pc:sldMk cId="1798541011" sldId="511"/>
            <ac:picMk id="9" creationId="{8416C77A-DB5F-4B01-A84B-D4BE2C0F5F08}"/>
          </ac:picMkLst>
        </pc:picChg>
      </pc:sldChg>
      <pc:sldChg chg="delSp modSp add mod">
        <pc:chgData name="Julia Kasmire" userId="d623be19-69c6-4d1b-89e7-ecc750d13e6c" providerId="ADAL" clId="{1ED73E0E-25BC-427A-B7C2-A15E3BE814ED}" dt="2022-01-20T13:34:27.684" v="13843" actId="962"/>
        <pc:sldMkLst>
          <pc:docMk/>
          <pc:sldMk cId="1712359289" sldId="512"/>
        </pc:sldMkLst>
        <pc:spChg chg="mod">
          <ac:chgData name="Julia Kasmire" userId="d623be19-69c6-4d1b-89e7-ecc750d13e6c" providerId="ADAL" clId="{1ED73E0E-25BC-427A-B7C2-A15E3BE814ED}" dt="2022-01-20T13:23:52.884" v="12758" actId="20577"/>
          <ac:spMkLst>
            <pc:docMk/>
            <pc:sldMk cId="1712359289" sldId="512"/>
            <ac:spMk id="2" creationId="{1D017757-C746-4800-8FCA-468218845429}"/>
          </ac:spMkLst>
        </pc:spChg>
        <pc:picChg chg="del">
          <ac:chgData name="Julia Kasmire" userId="d623be19-69c6-4d1b-89e7-ecc750d13e6c" providerId="ADAL" clId="{1ED73E0E-25BC-427A-B7C2-A15E3BE814ED}" dt="2022-01-20T13:23:12.592" v="12636" actId="478"/>
          <ac:picMkLst>
            <pc:docMk/>
            <pc:sldMk cId="1712359289" sldId="512"/>
            <ac:picMk id="5" creationId="{20B913A5-DDBC-4DC0-AC36-C0284092B7C2}"/>
          </ac:picMkLst>
        </pc:picChg>
        <pc:picChg chg="mod">
          <ac:chgData name="Julia Kasmire" userId="d623be19-69c6-4d1b-89e7-ecc750d13e6c" providerId="ADAL" clId="{1ED73E0E-25BC-427A-B7C2-A15E3BE814ED}" dt="2022-01-20T13:34:27.684" v="13843" actId="962"/>
          <ac:picMkLst>
            <pc:docMk/>
            <pc:sldMk cId="1712359289" sldId="512"/>
            <ac:picMk id="7" creationId="{E7192E5B-F8E1-4E2A-9E43-4031F2A345F6}"/>
          </ac:picMkLst>
        </pc:picChg>
        <pc:picChg chg="del">
          <ac:chgData name="Julia Kasmire" userId="d623be19-69c6-4d1b-89e7-ecc750d13e6c" providerId="ADAL" clId="{1ED73E0E-25BC-427A-B7C2-A15E3BE814ED}" dt="2022-01-20T13:23:08.146" v="12635" actId="478"/>
          <ac:picMkLst>
            <pc:docMk/>
            <pc:sldMk cId="1712359289" sldId="512"/>
            <ac:picMk id="9" creationId="{8416C77A-DB5F-4B01-A84B-D4BE2C0F5F08}"/>
          </ac:picMkLst>
        </pc:picChg>
      </pc:sldChg>
      <pc:sldChg chg="delSp modSp add mod">
        <pc:chgData name="Julia Kasmire" userId="d623be19-69c6-4d1b-89e7-ecc750d13e6c" providerId="ADAL" clId="{1ED73E0E-25BC-427A-B7C2-A15E3BE814ED}" dt="2022-01-20T13:35:55.049" v="14459" actId="962"/>
        <pc:sldMkLst>
          <pc:docMk/>
          <pc:sldMk cId="1994061877" sldId="513"/>
        </pc:sldMkLst>
        <pc:spChg chg="mod">
          <ac:chgData name="Julia Kasmire" userId="d623be19-69c6-4d1b-89e7-ecc750d13e6c" providerId="ADAL" clId="{1ED73E0E-25BC-427A-B7C2-A15E3BE814ED}" dt="2022-01-20T13:23:57.912" v="12760" actId="20577"/>
          <ac:spMkLst>
            <pc:docMk/>
            <pc:sldMk cId="1994061877" sldId="513"/>
            <ac:spMk id="2" creationId="{1D017757-C746-4800-8FCA-468218845429}"/>
          </ac:spMkLst>
        </pc:spChg>
        <pc:picChg chg="del">
          <ac:chgData name="Julia Kasmire" userId="d623be19-69c6-4d1b-89e7-ecc750d13e6c" providerId="ADAL" clId="{1ED73E0E-25BC-427A-B7C2-A15E3BE814ED}" dt="2022-01-20T13:23:26.281" v="12673" actId="478"/>
          <ac:picMkLst>
            <pc:docMk/>
            <pc:sldMk cId="1994061877" sldId="513"/>
            <ac:picMk id="5" creationId="{20B913A5-DDBC-4DC0-AC36-C0284092B7C2}"/>
          </ac:picMkLst>
        </pc:picChg>
        <pc:picChg chg="del">
          <ac:chgData name="Julia Kasmire" userId="d623be19-69c6-4d1b-89e7-ecc750d13e6c" providerId="ADAL" clId="{1ED73E0E-25BC-427A-B7C2-A15E3BE814ED}" dt="2022-01-20T13:23:24.242" v="12672" actId="478"/>
          <ac:picMkLst>
            <pc:docMk/>
            <pc:sldMk cId="1994061877" sldId="513"/>
            <ac:picMk id="7" creationId="{E7192E5B-F8E1-4E2A-9E43-4031F2A345F6}"/>
          </ac:picMkLst>
        </pc:picChg>
        <pc:picChg chg="mod">
          <ac:chgData name="Julia Kasmire" userId="d623be19-69c6-4d1b-89e7-ecc750d13e6c" providerId="ADAL" clId="{1ED73E0E-25BC-427A-B7C2-A15E3BE814ED}" dt="2022-01-20T13:35:55.049" v="14459" actId="962"/>
          <ac:picMkLst>
            <pc:docMk/>
            <pc:sldMk cId="1994061877" sldId="513"/>
            <ac:picMk id="9" creationId="{8416C77A-DB5F-4B01-A84B-D4BE2C0F5F08}"/>
          </ac:picMkLst>
        </pc:picChg>
      </pc:sldChg>
      <pc:sldMasterChg chg="delSldLayout">
        <pc:chgData name="Julia Kasmire" userId="d623be19-69c6-4d1b-89e7-ecc750d13e6c" providerId="ADAL" clId="{1ED73E0E-25BC-427A-B7C2-A15E3BE814ED}" dt="2021-11-12T14:51:04.660" v="630" actId="47"/>
        <pc:sldMasterMkLst>
          <pc:docMk/>
          <pc:sldMasterMk cId="3443375123" sldId="2147483648"/>
        </pc:sldMasterMkLst>
        <pc:sldLayoutChg chg="del">
          <pc:chgData name="Julia Kasmire" userId="d623be19-69c6-4d1b-89e7-ecc750d13e6c" providerId="ADAL" clId="{1ED73E0E-25BC-427A-B7C2-A15E3BE814ED}" dt="2021-11-12T14:32:40.894" v="39" actId="47"/>
          <pc:sldLayoutMkLst>
            <pc:docMk/>
            <pc:sldMasterMk cId="3443375123" sldId="2147483648"/>
            <pc:sldLayoutMk cId="304211806" sldId="2147483720"/>
          </pc:sldLayoutMkLst>
        </pc:sldLayoutChg>
        <pc:sldLayoutChg chg="del">
          <pc:chgData name="Julia Kasmire" userId="d623be19-69c6-4d1b-89e7-ecc750d13e6c" providerId="ADAL" clId="{1ED73E0E-25BC-427A-B7C2-A15E3BE814ED}" dt="2021-11-12T14:51:04.660" v="630" actId="47"/>
          <pc:sldLayoutMkLst>
            <pc:docMk/>
            <pc:sldMasterMk cId="3443375123" sldId="2147483648"/>
            <pc:sldLayoutMk cId="3479442115" sldId="2147483721"/>
          </pc:sldLayoutMkLst>
        </pc:sldLayoutChg>
        <pc:sldLayoutChg chg="del">
          <pc:chgData name="Julia Kasmire" userId="d623be19-69c6-4d1b-89e7-ecc750d13e6c" providerId="ADAL" clId="{1ED73E0E-25BC-427A-B7C2-A15E3BE814ED}" dt="2021-11-12T14:34:35.958" v="81" actId="47"/>
          <pc:sldLayoutMkLst>
            <pc:docMk/>
            <pc:sldMasterMk cId="3443375123" sldId="2147483648"/>
            <pc:sldLayoutMk cId="364149519" sldId="2147483722"/>
          </pc:sldLayoutMkLst>
        </pc:sldLayoutChg>
        <pc:sldLayoutChg chg="del">
          <pc:chgData name="Julia Kasmire" userId="d623be19-69c6-4d1b-89e7-ecc750d13e6c" providerId="ADAL" clId="{1ED73E0E-25BC-427A-B7C2-A15E3BE814ED}" dt="2021-11-12T14:39:45.393" v="210" actId="47"/>
          <pc:sldLayoutMkLst>
            <pc:docMk/>
            <pc:sldMasterMk cId="3443375123" sldId="2147483648"/>
            <pc:sldLayoutMk cId="3974986066" sldId="2147483723"/>
          </pc:sldLayoutMkLst>
        </pc:sldLayoutChg>
      </pc:sldMasterChg>
    </pc:docChg>
  </pc:docChgLst>
  <pc:docChgLst>
    <pc:chgData name="Julia Kasmire" userId="S::julia.kasmire@manchester.ac.uk::d623be19-69c6-4d1b-89e7-ecc750d13e6c" providerId="AD" clId="Web-{1E434B72-253F-CF03-6C7B-1EBD4B64071C}"/>
    <pc:docChg chg="modSld">
      <pc:chgData name="Julia Kasmire" userId="S::julia.kasmire@manchester.ac.uk::d623be19-69c6-4d1b-89e7-ecc750d13e6c" providerId="AD" clId="Web-{1E434B72-253F-CF03-6C7B-1EBD4B64071C}" dt="2021-12-06T13:22:13.439" v="169" actId="20577"/>
      <pc:docMkLst>
        <pc:docMk/>
      </pc:docMkLst>
      <pc:sldChg chg="delSp modSp">
        <pc:chgData name="Julia Kasmire" userId="S::julia.kasmire@manchester.ac.uk::d623be19-69c6-4d1b-89e7-ecc750d13e6c" providerId="AD" clId="Web-{1E434B72-253F-CF03-6C7B-1EBD4B64071C}" dt="2021-12-06T13:21:13.890" v="156" actId="20577"/>
        <pc:sldMkLst>
          <pc:docMk/>
          <pc:sldMk cId="3795667852" sldId="418"/>
        </pc:sldMkLst>
        <pc:spChg chg="mod">
          <ac:chgData name="Julia Kasmire" userId="S::julia.kasmire@manchester.ac.uk::d623be19-69c6-4d1b-89e7-ecc750d13e6c" providerId="AD" clId="Web-{1E434B72-253F-CF03-6C7B-1EBD4B64071C}" dt="2021-12-06T13:21:13.890" v="156" actId="20577"/>
          <ac:spMkLst>
            <pc:docMk/>
            <pc:sldMk cId="3795667852" sldId="418"/>
            <ac:spMk id="3" creationId="{00000000-0000-0000-0000-000000000000}"/>
          </ac:spMkLst>
        </pc:spChg>
        <pc:inkChg chg="del">
          <ac:chgData name="Julia Kasmire" userId="S::julia.kasmire@manchester.ac.uk::d623be19-69c6-4d1b-89e7-ecc750d13e6c" providerId="AD" clId="Web-{1E434B72-253F-CF03-6C7B-1EBD4B64071C}" dt="2021-12-06T13:17:47.493" v="0"/>
          <ac:inkMkLst>
            <pc:docMk/>
            <pc:sldMk cId="3795667852" sldId="418"/>
            <ac:inkMk id="5" creationId="{73612CD5-7CB2-4DB4-99CE-113BFBF25607}"/>
          </ac:inkMkLst>
        </pc:inkChg>
      </pc:sldChg>
      <pc:sldChg chg="addSp delSp modSp">
        <pc:chgData name="Julia Kasmire" userId="S::julia.kasmire@manchester.ac.uk::d623be19-69c6-4d1b-89e7-ecc750d13e6c" providerId="AD" clId="Web-{1E434B72-253F-CF03-6C7B-1EBD4B64071C}" dt="2021-12-06T13:22:13.439" v="169" actId="20577"/>
        <pc:sldMkLst>
          <pc:docMk/>
          <pc:sldMk cId="3409095182" sldId="435"/>
        </pc:sldMkLst>
        <pc:spChg chg="mod">
          <ac:chgData name="Julia Kasmire" userId="S::julia.kasmire@manchester.ac.uk::d623be19-69c6-4d1b-89e7-ecc750d13e6c" providerId="AD" clId="Web-{1E434B72-253F-CF03-6C7B-1EBD4B64071C}" dt="2021-12-06T13:22:13.439" v="169" actId="20577"/>
          <ac:spMkLst>
            <pc:docMk/>
            <pc:sldMk cId="3409095182" sldId="435"/>
            <ac:spMk id="3" creationId="{BD06EB3D-71B2-40D9-9E11-89DDD37BB242}"/>
          </ac:spMkLst>
        </pc:spChg>
        <pc:inkChg chg="add del">
          <ac:chgData name="Julia Kasmire" userId="S::julia.kasmire@manchester.ac.uk::d623be19-69c6-4d1b-89e7-ecc750d13e6c" providerId="AD" clId="Web-{1E434B72-253F-CF03-6C7B-1EBD4B64071C}" dt="2021-12-06T13:21:51.469" v="162"/>
          <ac:inkMkLst>
            <pc:docMk/>
            <pc:sldMk cId="3409095182" sldId="435"/>
            <ac:inkMk id="5" creationId="{EBB44E3E-D4B9-4501-BE00-88FD10AB8F22}"/>
          </ac:inkMkLst>
        </pc:inkChg>
        <pc:inkChg chg="add del">
          <ac:chgData name="Julia Kasmire" userId="S::julia.kasmire@manchester.ac.uk::d623be19-69c6-4d1b-89e7-ecc750d13e6c" providerId="AD" clId="Web-{1E434B72-253F-CF03-6C7B-1EBD4B64071C}" dt="2021-12-06T13:21:48.172" v="161"/>
          <ac:inkMkLst>
            <pc:docMk/>
            <pc:sldMk cId="3409095182" sldId="435"/>
            <ac:inkMk id="6" creationId="{DE84F268-25D5-4134-B192-E8A7DE1F0802}"/>
          </ac:inkMkLst>
        </pc:inkChg>
        <pc:inkChg chg="add del">
          <ac:chgData name="Julia Kasmire" userId="S::julia.kasmire@manchester.ac.uk::d623be19-69c6-4d1b-89e7-ecc750d13e6c" providerId="AD" clId="Web-{1E434B72-253F-CF03-6C7B-1EBD4B64071C}" dt="2021-12-06T13:21:44.813" v="160"/>
          <ac:inkMkLst>
            <pc:docMk/>
            <pc:sldMk cId="3409095182" sldId="435"/>
            <ac:inkMk id="7" creationId="{80F5696A-6894-400F-85B1-982E91275576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53542-6DB0-433F-A254-AEF992256B1C}" type="datetimeFigureOut">
              <a:rPr lang="en-GB" smtClean="0"/>
              <a:t>20/01/2022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BA1C7-F8EB-407D-B268-5D2A8AEBBE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01498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jpeg>
</file>

<file path=ppt/media/image13.jpeg>
</file>

<file path=ppt/media/image14.jpg>
</file>

<file path=ppt/media/image15.png>
</file>

<file path=ppt/media/image16.jpeg>
</file>

<file path=ppt/media/image17.jpg>
</file>

<file path=ppt/media/image18.jpg>
</file>

<file path=ppt/media/image19.png>
</file>

<file path=ppt/media/image2.tif>
</file>

<file path=ppt/media/image20.jpeg>
</file>

<file path=ppt/media/image21.jpe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jpg>
</file>

<file path=ppt/media/image34.jp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620EB2-56AE-4D49-92A2-200E9A3683D8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74495-12D2-6A47-A762-3590D5644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22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738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5FFB9A-F3F6-8946-9ABA-98B8C06C0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1209040"/>
            <a:ext cx="5264150" cy="2578867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 w/ image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333B02D-6238-4843-B9D5-1E272AAC5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4" name="Logo" descr="UK Data Service logo">
            <a:extLst>
              <a:ext uri="{FF2B5EF4-FFF2-40B4-BE49-F238E27FC236}">
                <a16:creationId xmlns:a16="http://schemas.microsoft.com/office/drawing/2014/main" id="{76C60B7B-315C-B548-A043-C196F7D38C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13" name="Picture Placeholder 2" descr="[Image description to go here]">
            <a:extLst>
              <a:ext uri="{FF2B5EF4-FFF2-40B4-BE49-F238E27FC236}">
                <a16:creationId xmlns:a16="http://schemas.microsoft.com/office/drawing/2014/main" id="{3C9C5F8A-2236-FE4B-91BF-E087092BF60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077200" y="1"/>
            <a:ext cx="4114800" cy="6857999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F2791F5A-39D3-DC4F-AA9D-8EF80ABB1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13474" y="2388526"/>
            <a:ext cx="3727451" cy="2852737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Place hex graphic here to overlay black and white image.</a:t>
            </a:r>
          </a:p>
        </p:txBody>
      </p:sp>
      <p:pic>
        <p:nvPicPr>
          <p:cNvPr id="10" name="Picture 9" descr="UKRI Economic and Social Research Council logo">
            <a:extLst>
              <a:ext uri="{FF2B5EF4-FFF2-40B4-BE49-F238E27FC236}">
                <a16:creationId xmlns:a16="http://schemas.microsoft.com/office/drawing/2014/main" id="{B406835A-EC17-A04A-BE37-2B9F3923BD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1851" y="5527040"/>
            <a:ext cx="2210353" cy="56052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FE899-5F81-544E-A915-E6320293E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3EE13-5FCB-9C42-A93B-39A2047ADC20}" type="datetime1">
              <a:rPr lang="en-GB" smtClean="0"/>
              <a:t>20/01/2022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821E7-45D7-F74F-B564-964148DA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A7D14-C32E-2C42-98CD-EAC78D9BD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38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&amp;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1B5E875-B60A-AE45-B59D-5F3A83B91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9AB2C-4B99-BA49-A1DA-3174DB9E16C4}" type="datetime1">
              <a:rPr lang="en-GB" smtClean="0"/>
              <a:t>20/01/2022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A96812-C596-B049-AAB8-93457EF6B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55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Text &amp;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B6D3317-D90B-EF49-866A-F478D6494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8D9441-422C-3640-820A-487119271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2400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CEC1-651B-7546-AFA1-0AE5803C80CE}" type="datetime1">
              <a:rPr lang="en-GB" smtClean="0"/>
              <a:t>20/01/2022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71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&amp;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BCBE07B-4D26-5540-BEE8-6A38DAFED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DDACAEE-DC94-BB45-B780-0A6812353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2400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CEC1-651B-7546-AFA1-0AE5803C80CE}" type="datetime1">
              <a:rPr lang="en-GB" smtClean="0"/>
              <a:t>20/01/2022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60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913682" y="3617843"/>
            <a:ext cx="9288981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BD6C3D8-F4FB-0748-80D9-9B0C2AE54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3EA6D41D-BD33-514C-80EA-5E51B030E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 descr="1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3440291" y="3257843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43757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 descr="2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/>
          </p:cNvSpPr>
          <p:nvPr userDrawn="1"/>
        </p:nvSpPr>
        <p:spPr>
          <a:xfrm>
            <a:off x="7041271" y="3257843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42227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Box 18" descr="3">
            <a:extLst>
              <a:ext uri="{FF2B5EF4-FFF2-40B4-BE49-F238E27FC236}">
                <a16:creationId xmlns:a16="http://schemas.microsoft.com/office/drawing/2014/main" id="{A666CD40-405E-8F48-BB3F-139D673BAC5B}"/>
              </a:ext>
            </a:extLst>
          </p:cNvPr>
          <p:cNvSpPr txBox="1">
            <a:spLocks/>
          </p:cNvSpPr>
          <p:nvPr userDrawn="1"/>
        </p:nvSpPr>
        <p:spPr>
          <a:xfrm>
            <a:off x="10633800" y="3275678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5BF9A-A25A-9E44-AC24-21CF2156EB06}" type="datetime1">
              <a:rPr lang="en-GB" smtClean="0"/>
              <a:t>20/01/2022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386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50800" y="3617843"/>
            <a:ext cx="12253463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AE12F76-1376-6D42-B2AA-7CB3A9664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867A9403-DB04-8348-B31B-339D7FB80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 descr="3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3440291" y="3264220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43757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 descr="4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7041271" y="3264220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42227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Box 18" descr="5">
            <a:extLst>
              <a:ext uri="{FF2B5EF4-FFF2-40B4-BE49-F238E27FC236}">
                <a16:creationId xmlns:a16="http://schemas.microsoft.com/office/drawing/2014/main" id="{A666CD40-405E-8F48-BB3F-139D673BAC5B}"/>
              </a:ext>
            </a:extLst>
          </p:cNvPr>
          <p:cNvSpPr txBox="1">
            <a:spLocks/>
          </p:cNvSpPr>
          <p:nvPr userDrawn="1"/>
        </p:nvSpPr>
        <p:spPr>
          <a:xfrm>
            <a:off x="10746535" y="3264220"/>
            <a:ext cx="7236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D537-DB89-2741-879E-E6FBC377CB7F}" type="datetime1">
              <a:rPr lang="en-GB" smtClean="0"/>
              <a:t>20/01/2022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2499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</a:extLst>
          </p:cNvPr>
          <p:cNvCxnSpPr>
            <a:cxnSpLocks/>
          </p:cNvCxnSpPr>
          <p:nvPr userDrawn="1"/>
        </p:nvCxnSpPr>
        <p:spPr>
          <a:xfrm>
            <a:off x="0" y="3617843"/>
            <a:ext cx="11036591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53365D08-9FBB-4142-93B8-0502CDFD9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A783AA5C-25E9-1D47-A098-CB8BECAF4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Box 20" descr="4">
            <a:extLst>
              <a:ext uri="{FF2B5EF4-FFF2-40B4-BE49-F238E27FC236}">
                <a16:creationId xmlns:a16="http://schemas.microsoft.com/office/drawing/2014/main" id="{402C4869-86BF-854E-91B5-2F8215766C1F}"/>
              </a:ext>
            </a:extLst>
          </p:cNvPr>
          <p:cNvSpPr txBox="1">
            <a:spLocks/>
          </p:cNvSpPr>
          <p:nvPr userDrawn="1"/>
        </p:nvSpPr>
        <p:spPr>
          <a:xfrm>
            <a:off x="795409" y="3261755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3663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 descr="5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/>
          </p:cNvSpPr>
          <p:nvPr userDrawn="1"/>
        </p:nvSpPr>
        <p:spPr>
          <a:xfrm>
            <a:off x="4405429" y="3243612"/>
            <a:ext cx="7236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82573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 descr="6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/>
          </p:cNvSpPr>
          <p:nvPr userDrawn="1"/>
        </p:nvSpPr>
        <p:spPr>
          <a:xfrm>
            <a:off x="8020801" y="3243612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07581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96729-12C7-6847-AF20-30EC9E9095B0}" type="datetime1">
              <a:rPr lang="en-GB" smtClean="0"/>
              <a:t>20/01/2022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75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26A9C47-FC13-6448-9F53-7E11444C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5878313-77FD-8244-8818-E61634B96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A0C2EC8-81AB-2648-BD99-8F3BC31361F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B89A0-27EB-7D49-A1FB-0A24F43DE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473048"/>
            <a:ext cx="504444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26011-5817-4C4F-8C54-ED4A8F32D78D}" type="datetime1">
              <a:rPr lang="en-GB" smtClean="0"/>
              <a:t>20/01/2022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66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0337DCC-087C-EF4C-B483-4BDDB150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1502FDC-D3BB-9B41-8939-2A314D1D4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D5734-76C8-6E43-990B-FACD1199D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462549"/>
            <a:ext cx="5042852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049980-D938-5240-A9B1-A7B9C08A3FD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2540580"/>
            <a:ext cx="5044440" cy="33272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94AF8A-80DC-4A40-A902-B667F2893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462549"/>
            <a:ext cx="5046028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1FFC97D4-D179-AC49-9CD5-C230CF63D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554150"/>
            <a:ext cx="5044440" cy="33272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CB24B-B261-464F-8701-7A7D30D33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D4DEB-400B-2F47-8EA9-BED2FF45862A}" type="datetime1">
              <a:rPr lang="en-GB" smtClean="0"/>
              <a:t>20/01/2022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D488B-CF03-CF4C-AC0D-CE28BE917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FEA418-9509-2546-A306-76691545C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325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6BF8616-2073-4D43-96DD-F449E93AA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20/01/2022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F5B6C1-7363-7845-84D2-65178D7AC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650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B171A6C3-7214-5D45-B4C8-B6981E6ED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054E92-8F01-F54E-8278-480D5601F5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2730E72-8D0C-9849-B689-B4BEB07099D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8201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0287752-A3D4-354A-80FC-B04FFE1BC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5150923"/>
            <a:ext cx="5042853" cy="6881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D51B0398-8716-8F4A-97F7-95F84FB5CA3A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BB708B0-6D17-BC4F-A793-1D36B2137D90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309360" y="5150923"/>
            <a:ext cx="5085807" cy="6881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822C03-EB4F-6C40-A1DC-FC28C5081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19124-9FEE-F749-B64E-9F79989DAC2E}" type="datetime1">
              <a:rPr lang="en-GB" smtClean="0"/>
              <a:t>20/01/2022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AB214-15AA-D748-81F1-3058A178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25E78-C9A1-1F43-B258-04C4C460E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11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E568CA6-59BD-244B-9036-0C61FAFBF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7F1ED91-20F3-6C45-B97B-320BA4DC4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29360"/>
            <a:ext cx="7347646" cy="255854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CAD05E5-D687-604F-9665-B43A8F5A0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14895"/>
            <a:ext cx="733679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1" name="Picture 10" descr="UK Data Service logo">
            <a:extLst>
              <a:ext uri="{FF2B5EF4-FFF2-40B4-BE49-F238E27FC236}">
                <a16:creationId xmlns:a16="http://schemas.microsoft.com/office/drawing/2014/main" id="{156298A7-4C3C-BA4C-97D4-F2F510C5A1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A7BAA-6633-ED49-B704-0C3C14CAA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5A42F-436F-F945-AF86-C545F1275288}" type="datetime1">
              <a:rPr lang="en-GB" smtClean="0"/>
              <a:t>20/01/2022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B7BBB-4F97-4945-8A6E-B312377E7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C29CD-B531-3345-9F02-2BBEC37A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621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w/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637F60-8147-E64A-B40D-2B0E76450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3CC57A-08FB-2043-9F96-FEB3835CE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30400B8-1E22-FA40-8821-BF2BE615A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3040"/>
            <a:ext cx="3981994" cy="41137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B1AA4212-F7CB-D54A-B323-E0607E7F2D4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183188" y="1463040"/>
            <a:ext cx="6170612" cy="4113741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5832B-BD35-5546-BFD6-7A089747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B5539-A31E-E445-B370-3EE7B5028308}" type="datetime1">
              <a:rPr lang="en-GB" smtClean="0"/>
              <a:t>20/01/2022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417B17-7C2F-CC4E-8479-ACD6C7D42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C452-7B7D-9941-880B-F88136874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769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257F14C-28EB-D44F-835B-2A45258A3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40193" y="0"/>
            <a:ext cx="4140000" cy="414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DCBD7EA-7633-8544-82AA-792AA39D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2278BD0B-2407-594E-B441-F2935630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40077"/>
            <a:ext cx="5264150" cy="254783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073C0B5-D10A-244A-A642-F2ECD8D216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Insert contact details [name, email]</a:t>
            </a:r>
          </a:p>
        </p:txBody>
      </p:sp>
      <p:pic>
        <p:nvPicPr>
          <p:cNvPr id="17" name="Logo" descr="UK Data Service logo">
            <a:extLst>
              <a:ext uri="{FF2B5EF4-FFF2-40B4-BE49-F238E27FC236}">
                <a16:creationId xmlns:a16="http://schemas.microsoft.com/office/drawing/2014/main" id="{0F76BA20-AA2B-7340-AC15-C4F4ACBB3B6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1B23-550B-D34F-BD1A-05839C075451}" type="datetime1">
              <a:rPr lang="en-GB" smtClean="0"/>
              <a:t>20/01/2022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269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278BD0B-2407-594E-B441-F2935630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52603"/>
            <a:ext cx="5264150" cy="2535304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1B23-550B-D34F-BD1A-05839C075451}" type="datetime1">
              <a:rPr lang="en-GB" smtClean="0"/>
              <a:t>20/01/2022</a:t>
            </a:fld>
            <a:endParaRPr lang="en-US"/>
          </a:p>
        </p:txBody>
      </p:sp>
      <p:pic>
        <p:nvPicPr>
          <p:cNvPr id="10" name="Logo" descr="UK Data Service logo">
            <a:extLst>
              <a:ext uri="{FF2B5EF4-FFF2-40B4-BE49-F238E27FC236}">
                <a16:creationId xmlns:a16="http://schemas.microsoft.com/office/drawing/2014/main" id="{7236A974-59D9-5341-B4B6-A118591D7A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073C0B5-D10A-244A-A642-F2ECD8D21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014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BB6CE-15A0-1F4C-8750-95EFE646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ABD98-971F-2E47-A3B1-7DF8D2435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3FDF4-2C51-0642-B47E-E9644E942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89C17-556E-C046-A339-146F08853335}" type="datetime1">
              <a:rPr lang="en-GB" smtClean="0"/>
              <a:t>20/01/2022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A1DE3-9B49-6A45-9086-4F82B8A4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78811-6AAB-0544-B451-5714A93F5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409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704203-40B6-AD49-BABA-0F53D899F9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D708B-2825-8A44-ADE7-0D8D0CFF2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64769-EEF7-A549-9639-8815B600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E35E5-3497-504C-90EE-ACD012EC1750}" type="datetime1">
              <a:rPr lang="en-GB" smtClean="0"/>
              <a:t>20/01/2022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21ACA-B6B2-A145-B9B1-6320D9CAF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F0699-5091-B846-8889-D3EC580EB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49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&quot; &quot;">
            <a:extLst>
              <a:ext uri="{FF2B5EF4-FFF2-40B4-BE49-F238E27FC236}">
                <a16:creationId xmlns:a16="http://schemas.microsoft.com/office/drawing/2014/main" id="{130685FF-8861-7240-BA53-FA31C6C9C2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10600" y="3099873"/>
            <a:ext cx="3594462" cy="359446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F70C-7487-5D49-97F3-B37681DB2E7A}" type="datetime1">
              <a:rPr lang="en-GB" smtClean="0"/>
              <a:t>20/01/2022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CBA2EDF-5ADA-2A43-803A-5C04DEC2A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977271" cy="548819"/>
          </a:xfrm>
        </p:spPr>
        <p:txBody>
          <a:bodyPr>
            <a:noAutofit/>
          </a:bodyPr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33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ext block (No-colour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409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9977438" cy="322099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6" name="Picture 5" descr="&quot; &quot;">
            <a:extLst>
              <a:ext uri="{FF2B5EF4-FFF2-40B4-BE49-F238E27FC236}">
                <a16:creationId xmlns:a16="http://schemas.microsoft.com/office/drawing/2014/main" id="{5E49A4A5-C4C1-5D41-BB01-2986D21171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10600" y="3099873"/>
            <a:ext cx="3594462" cy="359446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20/01/2022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6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text block (Colour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123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48713"/>
            <a:ext cx="8843682" cy="406545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20/01/2022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 descr="&quot; &quot;">
            <a:extLst>
              <a:ext uri="{FF2B5EF4-FFF2-40B4-BE49-F238E27FC236}">
                <a16:creationId xmlns:a16="http://schemas.microsoft.com/office/drawing/2014/main" id="{96E4B558-0EB5-6F40-AF8C-7DF31DEF43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2000" y="1223011"/>
            <a:ext cx="508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49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ext block (Small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123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40477"/>
            <a:ext cx="9977438" cy="425789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20/01/2022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568CA6-59BD-244B-9036-0C61FAFBFC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647926" y="5391304"/>
            <a:ext cx="1544074" cy="193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2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556283B-FAA3-0C45-8F69-C61CD2C68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D2BAFDA-3085-094D-8597-EA125B75D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7C0223E-760F-4543-BDE3-CA6F2E441259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838200" y="1498600"/>
            <a:ext cx="7315200" cy="4484687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mtClean="0">
                <a:effectLst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Double click the icon to add and edit charts. Use suitable brand </a:t>
            </a:r>
            <a:r>
              <a:rPr lang="en-US" dirty="0" err="1"/>
              <a:t>colours</a:t>
            </a:r>
            <a:r>
              <a:rPr lang="en-US" dirty="0"/>
              <a:t> to change the chart’s appearance. Use black or purple </a:t>
            </a:r>
            <a:r>
              <a:rPr lang="en-US" dirty="0" err="1"/>
              <a:t>colour</a:t>
            </a:r>
            <a:r>
              <a:rPr lang="en-US" dirty="0"/>
              <a:t> (</a:t>
            </a:r>
            <a:r>
              <a:rPr lang="en-GB" dirty="0">
                <a:solidFill>
                  <a:srgbClr val="222221"/>
                </a:solidFill>
                <a:effectLst/>
                <a:latin typeface="Helvetica" pitchFamily="2" charset="0"/>
              </a:rPr>
              <a:t>#702082) for all text. Refer to theme and our brand guide for more colours.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F70C-7487-5D49-97F3-B37681DB2E7A}" type="datetime1">
              <a:rPr lang="en-GB" smtClean="0"/>
              <a:t>20/01/2022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745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E85E4F7-9E26-F444-BDD5-B54AD9B3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79C323-C234-3B4B-AC17-6AE6E5045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3F149F08-6749-4F49-BA62-07A1E155EC2B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838200" y="1498600"/>
            <a:ext cx="9977438" cy="381952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Double click icon to design your table. Use black or purple </a:t>
            </a:r>
            <a:r>
              <a:rPr lang="en-US" dirty="0" err="1"/>
              <a:t>colour</a:t>
            </a:r>
            <a:r>
              <a:rPr lang="en-US" dirty="0"/>
              <a:t> (</a:t>
            </a:r>
            <a:r>
              <a:rPr lang="en-GB" dirty="0">
                <a:solidFill>
                  <a:srgbClr val="222221"/>
                </a:solidFill>
                <a:effectLst/>
                <a:latin typeface="Helvetica" pitchFamily="2" charset="0"/>
              </a:rPr>
              <a:t>#702082) for all text. Refer to theme and our brand guide for more colours.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559-C37D-F943-A0B6-3EDAAF776624}" type="datetime1">
              <a:rPr lang="en-GB" smtClean="0"/>
              <a:t>20/01/2022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59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E85E4F7-9E26-F444-BDD5-B54AD9B3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79C323-C234-3B4B-AC17-6AE6E5045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559-C37D-F943-A0B6-3EDAAF776624}" type="datetime1">
              <a:rPr lang="en-GB" smtClean="0"/>
              <a:t>20/01/2022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SmartArt Placeholder 3"/>
          <p:cNvSpPr>
            <a:spLocks noGrp="1"/>
          </p:cNvSpPr>
          <p:nvPr>
            <p:ph type="dgm" sz="quarter" idx="13"/>
          </p:nvPr>
        </p:nvSpPr>
        <p:spPr>
          <a:xfrm>
            <a:off x="838200" y="1773238"/>
            <a:ext cx="9424988" cy="3600450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837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F05234C-2ACE-284E-9BC2-36AD230EE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51BE7A-0162-E341-B254-C9EBCDF7D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2430BE4-70A3-6545-9DF6-33845DC86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9AB2C-4B99-BA49-A1DA-3174DB9E16C4}" type="datetime1">
              <a:rPr lang="en-GB" smtClean="0"/>
              <a:t>20/01/2022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8D3251-F8FF-3E43-9ABF-224BA6655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0C572-2F59-9442-A975-71EAAFC4C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CD03-6088-6243-83B0-E50471392C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94F93ADD-E702-C74C-B2F2-777AA750DCF5}" type="datetime1">
              <a:rPr lang="en-GB" smtClean="0"/>
              <a:t>20/01/2022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C6E44-43F8-EC48-801C-C47A6939F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F583A-B9F5-4F41-8DD5-8AC7F4FF96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016687C5-7511-7743-B429-3BDBE272F2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375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712" r:id="rId3"/>
    <p:sldLayoutId id="2147483713" r:id="rId4"/>
    <p:sldLayoutId id="2147483714" r:id="rId5"/>
    <p:sldLayoutId id="2147483677" r:id="rId6"/>
    <p:sldLayoutId id="2147483669" r:id="rId7"/>
    <p:sldLayoutId id="2147483715" r:id="rId8"/>
    <p:sldLayoutId id="2147483665" r:id="rId9"/>
    <p:sldLayoutId id="2147483702" r:id="rId10"/>
    <p:sldLayoutId id="2147483680" r:id="rId11"/>
    <p:sldLayoutId id="2147483706" r:id="rId12"/>
    <p:sldLayoutId id="2147483671" r:id="rId13"/>
    <p:sldLayoutId id="2147483673" r:id="rId14"/>
    <p:sldLayoutId id="2147483692" r:id="rId15"/>
    <p:sldLayoutId id="2147483652" r:id="rId16"/>
    <p:sldLayoutId id="2147483653" r:id="rId17"/>
    <p:sldLayoutId id="2147483654" r:id="rId18"/>
    <p:sldLayoutId id="2147483655" r:id="rId19"/>
    <p:sldLayoutId id="2147483657" r:id="rId20"/>
    <p:sldLayoutId id="2147483670" r:id="rId21"/>
    <p:sldLayoutId id="2147483678" r:id="rId22"/>
    <p:sldLayoutId id="2147483658" r:id="rId23"/>
    <p:sldLayoutId id="2147483659" r:id="rId24"/>
    <p:sldLayoutId id="2147483719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ccftech.com/new-world-of-warcraft-legion-screenshots-show-expansions-new-regions/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cinfolex.com/2014/03/08/le-contrecoup-le-plus-negatif-de-la-guerre-au-partage-et-son-veritable-objectif" TargetMode="External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s/la-emoci%C3%B3n-de-la-escala-emoji-icono-3404484/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abiusmaximus.com/2018/02/14/women-hitting-men-grr-power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onversation.com/explainer-what-is-intuition-13238" TargetMode="External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gent-based_model" TargetMode="External"/><Relationship Id="rId2" Type="http://schemas.openxmlformats.org/officeDocument/2006/relationships/hyperlink" Target="https://en.wikipedia.org/wiki/Comparison_of_agent-based_modeling_software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cl.northwestern.edu/netlogo/docs/tutorial1.html" TargetMode="External"/><Relationship Id="rId5" Type="http://schemas.openxmlformats.org/officeDocument/2006/relationships/hyperlink" Target="https://ccl.northwestern.edu/netlogo/docs/dictionary.html" TargetMode="External"/><Relationship Id="rId4" Type="http://schemas.openxmlformats.org/officeDocument/2006/relationships/hyperlink" Target="https://www.comses.net/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mailto:j.kasmire@manchester.ac.uk" TargetMode="Externa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kdataservice.ac.uk/news-and-events/events/past-events.aspx" TargetMode="External"/><Relationship Id="rId2" Type="http://schemas.openxmlformats.org/officeDocument/2006/relationships/hyperlink" Target="https://ukdataservice.ac.uk/news-and-events/events.aspx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1B70D4-7556-534B-BB93-5540A3673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16" y="1055716"/>
            <a:ext cx="8113221" cy="1651536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Intro to agent-based modelling for social scientists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607BC-A661-1942-930C-8EB3C9C8A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3335" y="3282880"/>
            <a:ext cx="6217342" cy="1500187"/>
          </a:xfrm>
        </p:spPr>
        <p:txBody>
          <a:bodyPr/>
          <a:lstStyle/>
          <a:p>
            <a:r>
              <a:rPr lang="en-GB" i="1" dirty="0" err="1">
                <a:latin typeface="Arial"/>
                <a:cs typeface="Arial"/>
              </a:rPr>
              <a:t>Dr.</a:t>
            </a:r>
            <a:r>
              <a:rPr lang="en-GB" i="1" dirty="0">
                <a:latin typeface="Arial"/>
                <a:cs typeface="Arial"/>
              </a:rPr>
              <a:t> J. Kasmire</a:t>
            </a:r>
            <a:endParaRPr lang="en-US" dirty="0">
              <a:latin typeface="Arial"/>
              <a:cs typeface="Arial"/>
            </a:endParaRPr>
          </a:p>
          <a:p>
            <a:r>
              <a:rPr lang="en-GB" i="1" dirty="0">
                <a:latin typeface="Arial"/>
                <a:cs typeface="Arial"/>
              </a:rPr>
              <a:t>Research Fellow at Cathie Marsh Institute and UK Data Service</a:t>
            </a:r>
            <a:endParaRPr lang="en-GB" dirty="0">
              <a:latin typeface="Arial"/>
              <a:cs typeface="Arial"/>
            </a:endParaRPr>
          </a:p>
        </p:txBody>
      </p:sp>
      <p:pic>
        <p:nvPicPr>
          <p:cNvPr id="7" name="Picture Placeholder 5">
            <a:extLst>
              <a:ext uri="{FF2B5EF4-FFF2-40B4-BE49-F238E27FC236}">
                <a16:creationId xmlns:a16="http://schemas.microsoft.com/office/drawing/2014/main" id="{081F8F27-1C23-DE44-B435-0913D5257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4994" r="4994"/>
          <a:stretch>
            <a:fillRect/>
          </a:stretch>
        </p:blipFill>
        <p:spPr/>
      </p:pic>
      <p:pic>
        <p:nvPicPr>
          <p:cNvPr id="8" name="Picture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 noChangeArrowheads="1"/>
          </p:cNvPicPr>
          <p:nvPr>
            <p:ph type="pic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9" r="11899"/>
          <a:stretch>
            <a:fillRect/>
          </a:stretch>
        </p:blipFill>
        <p:spPr bwMode="auto">
          <a:xfrm>
            <a:off x="4705949" y="1744755"/>
            <a:ext cx="3727451" cy="2852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1208069" y="6479114"/>
            <a:ext cx="669063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2021 UK Data Service. Created by CSS </a:t>
            </a:r>
            <a:r>
              <a:rPr lang="en-GB" sz="9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Team, </a:t>
            </a:r>
            <a:r>
              <a:rPr lang="en-GB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UK Data Service. </a:t>
            </a:r>
            <a:endParaRPr lang="en-GB" sz="9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40B0B-BDD4-934E-8690-7D00D9EAE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58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B8BF-9D7B-4FA6-A987-E8BF592DB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problem ‘is’ bottom-up if: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888E7-B296-4742-AEC6-9EADD034AA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Within a poorly-understood, open system with vague parts/interactions and partial/decentralised control</a:t>
            </a:r>
          </a:p>
          <a:p>
            <a:r>
              <a:rPr lang="en-GB" sz="3200" dirty="0"/>
              <a:t>Not reasonable to assume reducibility, linearity, time/context-independence, or closed/simplicity</a:t>
            </a:r>
          </a:p>
          <a:p>
            <a:r>
              <a:rPr lang="en-GB" sz="3200" dirty="0"/>
              <a:t>Not easy to apply classic scientific method</a:t>
            </a:r>
          </a:p>
          <a:p>
            <a:r>
              <a:rPr lang="en-GB" sz="3200" dirty="0"/>
              <a:t>Best understood by trying to recreate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06C2B-6D92-42A2-91B2-C2C11C2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332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B8BF-9D7B-4FA6-A987-E8BF592DB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Bottom-up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06C2B-6D92-42A2-91B2-C2C11C2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 descr="A map shows the location and magnitude of earthquakes around the world.">
            <a:extLst>
              <a:ext uri="{FF2B5EF4-FFF2-40B4-BE49-F238E27FC236}">
                <a16:creationId xmlns:a16="http://schemas.microsoft.com/office/drawing/2014/main" id="{B70B5A97-F9DC-4FFF-9B42-5D9A9FF10E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8" y="1228582"/>
            <a:ext cx="4320480" cy="3054579"/>
          </a:xfrm>
          <a:prstGeom prst="rect">
            <a:avLst/>
          </a:prstGeom>
        </p:spPr>
      </p:pic>
      <p:pic>
        <p:nvPicPr>
          <p:cNvPr id="8" name="Picture 7" descr="A team of castellers in green form a traditional Catalonian human pyramid at least 5 layers tall, surrounded by a large and densely packed crowd of other teams and onlookers. ">
            <a:extLst>
              <a:ext uri="{FF2B5EF4-FFF2-40B4-BE49-F238E27FC236}">
                <a16:creationId xmlns:a16="http://schemas.microsoft.com/office/drawing/2014/main" id="{03C74C03-C3D7-49F8-B800-85E445C5E8A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665" y="3811826"/>
            <a:ext cx="4317803" cy="2878534"/>
          </a:xfrm>
          <a:prstGeom prst="rect">
            <a:avLst/>
          </a:prstGeom>
        </p:spPr>
      </p:pic>
      <p:pic>
        <p:nvPicPr>
          <p:cNvPr id="9" name="Picture 8" descr="Motorway traffic at a standstill includes heavy goods vehicles, a motorcycle and cars, many of which in odd positions as they attempt to change lanes and enter the motorway. ">
            <a:extLst>
              <a:ext uri="{FF2B5EF4-FFF2-40B4-BE49-F238E27FC236}">
                <a16:creationId xmlns:a16="http://schemas.microsoft.com/office/drawing/2014/main" id="{FCA91476-1AAB-4D33-8354-FB2C6603B0D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024" y="2060848"/>
            <a:ext cx="3852598" cy="288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79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8246-CEB5-49EE-A06C-7FB6F4B6E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school wants to know how to improve student attainment. Is this a bottom-up problem?</a:t>
            </a:r>
          </a:p>
        </p:txBody>
      </p:sp>
      <p:pic>
        <p:nvPicPr>
          <p:cNvPr id="6" name="Picture 5" descr="When asked whether a school wanting to know how many students it can accommodate is a bottom-up problem, 19  participants still reported needing more information to decide, while 9 said it was definitely bottom-up and 10 said it was definitely not bottom-up. ">
            <a:extLst>
              <a:ext uri="{FF2B5EF4-FFF2-40B4-BE49-F238E27FC236}">
                <a16:creationId xmlns:a16="http://schemas.microsoft.com/office/drawing/2014/main" id="{14E2D282-E63B-4FC9-93AF-8FCC291D45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95" t="28850" r="21897" b="19656"/>
          <a:stretch/>
        </p:blipFill>
        <p:spPr>
          <a:xfrm>
            <a:off x="1584434" y="1978572"/>
            <a:ext cx="7937938" cy="35314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02D90-F5EF-4E46-A3A3-A3CE31C2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503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B8BF-9D7B-4FA6-A987-E8BF592DB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Agents – Artificial Intelligence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888E7-B296-4742-AEC6-9EADD034AA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dirty="0"/>
              <a:t>Artificial Intelligence </a:t>
            </a:r>
          </a:p>
          <a:p>
            <a:pPr lvl="2"/>
            <a:r>
              <a:rPr lang="en-GB" sz="3200" dirty="0"/>
              <a:t>Learners and/or problem solvers</a:t>
            </a:r>
          </a:p>
          <a:p>
            <a:pPr lvl="2"/>
            <a:r>
              <a:rPr lang="en-GB" sz="3200" dirty="0"/>
              <a:t>Autonomous </a:t>
            </a:r>
          </a:p>
          <a:p>
            <a:pPr lvl="2"/>
            <a:r>
              <a:rPr lang="en-GB" sz="3200" dirty="0"/>
              <a:t>Individual</a:t>
            </a:r>
          </a:p>
        </p:txBody>
      </p:sp>
      <p:pic>
        <p:nvPicPr>
          <p:cNvPr id="7" name="Picture 6" descr="An image of the chrome skeleton-like machine that forms the basis of the original Terminator from the film franchise of the same name. ">
            <a:extLst>
              <a:ext uri="{FF2B5EF4-FFF2-40B4-BE49-F238E27FC236}">
                <a16:creationId xmlns:a16="http://schemas.microsoft.com/office/drawing/2014/main" id="{06D4CEE4-9866-47B3-BFA7-74D0816C3B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307" y="3122830"/>
            <a:ext cx="4732157" cy="322099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06C2B-6D92-42A2-91B2-C2C11C2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85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B8BF-9D7B-4FA6-A987-E8BF592DB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Agents – Multi-agent systems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888E7-B296-4742-AEC6-9EADD034AA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dirty="0"/>
              <a:t>Multi-agent systems</a:t>
            </a:r>
          </a:p>
          <a:p>
            <a:pPr lvl="2"/>
            <a:r>
              <a:rPr lang="en-GB" sz="3200" dirty="0"/>
              <a:t>Distributed control</a:t>
            </a:r>
          </a:p>
          <a:p>
            <a:pPr lvl="2"/>
            <a:r>
              <a:rPr lang="en-GB" sz="3200" dirty="0"/>
              <a:t>Specific problems</a:t>
            </a:r>
          </a:p>
        </p:txBody>
      </p:sp>
      <p:pic>
        <p:nvPicPr>
          <p:cNvPr id="5" name="Picture 4" descr="6 small round robots on wheels form a chain as they attempt to move as a single unit over a curb.">
            <a:extLst>
              <a:ext uri="{FF2B5EF4-FFF2-40B4-BE49-F238E27FC236}">
                <a16:creationId xmlns:a16="http://schemas.microsoft.com/office/drawing/2014/main" id="{146BA268-BCBF-4457-9D8B-3E4DE2CF58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447" y="3109524"/>
            <a:ext cx="4746241" cy="355968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06C2B-6D92-42A2-91B2-C2C11C2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17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B8BF-9D7B-4FA6-A987-E8BF592DB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Agents – Three common views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888E7-B296-4742-AEC6-9EADD034AA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dirty="0"/>
              <a:t>Agent-based models</a:t>
            </a:r>
          </a:p>
          <a:p>
            <a:pPr lvl="2"/>
            <a:r>
              <a:rPr lang="en-GB" sz="3200" dirty="0"/>
              <a:t>Multiple</a:t>
            </a:r>
          </a:p>
          <a:p>
            <a:pPr lvl="2"/>
            <a:r>
              <a:rPr lang="en-GB" sz="3200" dirty="0"/>
              <a:t>Interacting</a:t>
            </a:r>
          </a:p>
          <a:p>
            <a:pPr lvl="2"/>
            <a:r>
              <a:rPr lang="en-GB" sz="3200" dirty="0"/>
              <a:t>Rule-based</a:t>
            </a:r>
          </a:p>
        </p:txBody>
      </p:sp>
      <p:pic>
        <p:nvPicPr>
          <p:cNvPr id="6" name="Picture 5" descr="An image from an agent-based model, showing multi-coloured abstract figures moving in a world with basic outlines of buildings and streets.  ">
            <a:extLst>
              <a:ext uri="{FF2B5EF4-FFF2-40B4-BE49-F238E27FC236}">
                <a16:creationId xmlns:a16="http://schemas.microsoft.com/office/drawing/2014/main" id="{427E6B4F-E353-4A5B-B50E-EF7DF46D60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139" y="3518452"/>
            <a:ext cx="5581658" cy="31381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06C2B-6D92-42A2-91B2-C2C11C2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886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8246-CEB5-49EE-A06C-7FB6F4B6E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Are ‘smart’ traffic lights AI, multi-agent systems or ABM?</a:t>
            </a:r>
          </a:p>
        </p:txBody>
      </p:sp>
      <p:pic>
        <p:nvPicPr>
          <p:cNvPr id="6" name="Picture 5" descr="When asked whether smart traffic lights are probably AI, multi-agent systems or ABM, 21 participants said that they were multi-agent systems, 9 said they were AI, 2 said they were ABM and 7 said that it depends. ">
            <a:extLst>
              <a:ext uri="{FF2B5EF4-FFF2-40B4-BE49-F238E27FC236}">
                <a16:creationId xmlns:a16="http://schemas.microsoft.com/office/drawing/2014/main" id="{ABCC3EC6-5A4C-468E-B96C-52184B2842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464" t="26437" r="29375" b="9310"/>
          <a:stretch/>
        </p:blipFill>
        <p:spPr>
          <a:xfrm>
            <a:off x="3348318" y="1813034"/>
            <a:ext cx="5262282" cy="44064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02D90-F5EF-4E46-A3A3-A3CE31C2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01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8246-CEB5-49EE-A06C-7FB6F4B6E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Are weather predictions AI, multi-agent systems or ABM?</a:t>
            </a:r>
          </a:p>
        </p:txBody>
      </p:sp>
      <p:pic>
        <p:nvPicPr>
          <p:cNvPr id="6" name="Picture 5" descr="When asked whether weather predictions are probably AI, multi-agent systems or ABM, 17 participants said that they were AI, 11 said they were ABM, 4 said they were multi-agent systems, and 6 said that it depends. ">
            <a:extLst>
              <a:ext uri="{FF2B5EF4-FFF2-40B4-BE49-F238E27FC236}">
                <a16:creationId xmlns:a16="http://schemas.microsoft.com/office/drawing/2014/main" id="{8BA47B40-D631-4105-9BA8-221B90063C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31" t="28391" r="33276" b="9195"/>
          <a:stretch/>
        </p:blipFill>
        <p:spPr>
          <a:xfrm>
            <a:off x="3405352" y="1947040"/>
            <a:ext cx="4729655" cy="42803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02D90-F5EF-4E46-A3A3-A3CE31C2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21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8246-CEB5-49EE-A06C-7FB6F4B6E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Are self-parking cars AI, multi-agent systems or ABM?</a:t>
            </a:r>
          </a:p>
        </p:txBody>
      </p:sp>
      <p:pic>
        <p:nvPicPr>
          <p:cNvPr id="6" name="Picture 5" descr="When asked whether self-parking cars are probably AI, multi-agent systems or ABM, 29 participants said that they were AI, 2 said they were multi-agent systems, 1 said they were ABM and 3 said that it depends. ">
            <a:extLst>
              <a:ext uri="{FF2B5EF4-FFF2-40B4-BE49-F238E27FC236}">
                <a16:creationId xmlns:a16="http://schemas.microsoft.com/office/drawing/2014/main" id="{4DCB5A60-938D-44F6-BFB5-95FC66E85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88" t="24367" r="37220" b="18137"/>
          <a:stretch/>
        </p:blipFill>
        <p:spPr>
          <a:xfrm>
            <a:off x="2510118" y="1663262"/>
            <a:ext cx="5144041" cy="394302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02D90-F5EF-4E46-A3A3-A3CE31C2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678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Agent-based models have: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/>
              <a:t>A simulated world that has:</a:t>
            </a:r>
          </a:p>
          <a:p>
            <a:pPr lvl="1"/>
            <a:r>
              <a:rPr lang="en-GB" sz="3200" dirty="0"/>
              <a:t>States</a:t>
            </a:r>
          </a:p>
          <a:p>
            <a:pPr lvl="1"/>
            <a:r>
              <a:rPr lang="en-GB" sz="3200" dirty="0"/>
              <a:t>Rules </a:t>
            </a:r>
          </a:p>
          <a:p>
            <a:pPr marL="0" indent="0">
              <a:buNone/>
            </a:pPr>
            <a:r>
              <a:rPr lang="en-GB" sz="3200" dirty="0"/>
              <a:t>Objects and/or agents that have: </a:t>
            </a:r>
          </a:p>
          <a:p>
            <a:pPr lvl="1"/>
            <a:r>
              <a:rPr lang="en-GB" sz="3200" dirty="0"/>
              <a:t>States</a:t>
            </a:r>
          </a:p>
          <a:p>
            <a:pPr lvl="1"/>
            <a:r>
              <a:rPr lang="en-GB" sz="3200" dirty="0"/>
              <a:t>Rules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Interaction in this workshop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GB" sz="3200" dirty="0">
                <a:latin typeface="+mn-lt"/>
                <a:cs typeface="Arial"/>
              </a:rPr>
              <a:t>Zoom chat -&gt; technical questions for facilitator</a:t>
            </a:r>
          </a:p>
          <a:p>
            <a:r>
              <a:rPr lang="en-GB" sz="3200" dirty="0">
                <a:latin typeface="+mn-lt"/>
                <a:cs typeface="Arial"/>
              </a:rPr>
              <a:t>Zoom Q&amp;A -&gt; content questions for the host, upvote questions of others</a:t>
            </a:r>
            <a:endParaRPr lang="en-GB" sz="3200" dirty="0">
              <a:latin typeface="+mn-lt"/>
              <a:cs typeface="Arial" panose="020B0604020202020204" pitchFamily="34" charset="0"/>
            </a:endParaRPr>
          </a:p>
          <a:p>
            <a:r>
              <a:rPr lang="en-GB" sz="3200" dirty="0" err="1">
                <a:latin typeface="+mn-lt"/>
                <a:cs typeface="Arial"/>
              </a:rPr>
              <a:t>Mentimeter</a:t>
            </a:r>
            <a:r>
              <a:rPr lang="en-GB" sz="3200" dirty="0">
                <a:latin typeface="+mn-lt"/>
                <a:cs typeface="Arial"/>
              </a:rPr>
              <a:t> -&gt; anonymous on screen votes/short answer/etc. at clear key moments </a:t>
            </a:r>
          </a:p>
          <a:p>
            <a:pPr marL="0" indent="0">
              <a:buNone/>
            </a:pPr>
            <a:r>
              <a:rPr lang="en-GB" sz="3200" dirty="0">
                <a:latin typeface="+mn-lt"/>
                <a:cs typeface="Arial"/>
              </a:rPr>
              <a:t>Go to menti.com, enter 8 digit code at the top of the screen</a:t>
            </a:r>
            <a:endParaRPr lang="en-GB" sz="32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667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Agent-based models: The World can represent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Any scale (family, city, country, etc.)</a:t>
            </a:r>
          </a:p>
        </p:txBody>
      </p:sp>
      <p:pic>
        <p:nvPicPr>
          <p:cNvPr id="6" name="Picture 5" descr="A computer generated image of a temple and fountain, taken from a popular online game. ">
            <a:extLst>
              <a:ext uri="{FF2B5EF4-FFF2-40B4-BE49-F238E27FC236}">
                <a16:creationId xmlns:a16="http://schemas.microsoft.com/office/drawing/2014/main" id="{C5165D3F-F8E3-42E2-8A99-0271749C4C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28744" y="2253755"/>
            <a:ext cx="6605706" cy="392734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47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Agent-based models: The World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Can represent any scale (family, city, country, etc.)</a:t>
            </a:r>
          </a:p>
          <a:p>
            <a:r>
              <a:rPr lang="en-GB" sz="3200" dirty="0"/>
              <a:t>Proceeds through time in discrete ‘time steps’</a:t>
            </a:r>
          </a:p>
          <a:p>
            <a:r>
              <a:rPr lang="en-GB" sz="3200" dirty="0"/>
              <a:t>Includes potentially relevant factors (population, weather, infrastructure, laws, etc.)</a:t>
            </a:r>
          </a:p>
          <a:p>
            <a:r>
              <a:rPr lang="en-GB" sz="3200" dirty="0"/>
              <a:t>Is unique for each agent as it contains everything </a:t>
            </a:r>
            <a:r>
              <a:rPr lang="en-GB" sz="3200" i="1" dirty="0"/>
              <a:t>else </a:t>
            </a:r>
            <a:r>
              <a:rPr lang="en-GB" sz="3200" dirty="0"/>
              <a:t>(including other agents)</a:t>
            </a:r>
          </a:p>
          <a:p>
            <a:r>
              <a:rPr lang="en-GB" sz="3200" dirty="0"/>
              <a:t>Has states and follows rules (more on this later)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934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Agent-based models: The Agents can represent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Most things (people, cars, unis, etc.)</a:t>
            </a:r>
          </a:p>
        </p:txBody>
      </p:sp>
      <p:pic>
        <p:nvPicPr>
          <p:cNvPr id="6" name="Picture 5" descr="Many versions of the &quot;Agent Smith&quot; character from &quot;The Matrix&quot; stand in rows looking a bit concerned. ">
            <a:extLst>
              <a:ext uri="{FF2B5EF4-FFF2-40B4-BE49-F238E27FC236}">
                <a16:creationId xmlns:a16="http://schemas.microsoft.com/office/drawing/2014/main" id="{48F3FE7E-E57D-4B82-810F-BD929D261C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2350" b="10800"/>
          <a:stretch/>
        </p:blipFill>
        <p:spPr>
          <a:xfrm>
            <a:off x="2295018" y="2673583"/>
            <a:ext cx="7201407" cy="311761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499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Agent-based models: The Agents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Can represent most things (people, cars, unis, etc.)</a:t>
            </a:r>
          </a:p>
          <a:p>
            <a:r>
              <a:rPr lang="en-GB" sz="3200" dirty="0"/>
              <a:t>Includes potentially relevant factors (bank balance, age, colour, speed, competitive ranking, etc.)</a:t>
            </a:r>
          </a:p>
          <a:p>
            <a:r>
              <a:rPr lang="en-GB" sz="3200" dirty="0"/>
              <a:t>Are unique and behave uniquely</a:t>
            </a:r>
          </a:p>
          <a:p>
            <a:r>
              <a:rPr lang="en-GB" sz="3200" dirty="0"/>
              <a:t>Have states and follow rules</a:t>
            </a:r>
          </a:p>
          <a:p>
            <a:r>
              <a:rPr lang="en-GB" sz="3200" dirty="0"/>
              <a:t>Make decisions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5278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Agent-based models: States are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Sum of current features </a:t>
            </a:r>
          </a:p>
          <a:p>
            <a:pPr marL="0" indent="0">
              <a:buNone/>
            </a:pPr>
            <a:endParaRPr lang="en-GB" sz="3200" dirty="0"/>
          </a:p>
        </p:txBody>
      </p:sp>
      <p:pic>
        <p:nvPicPr>
          <p:cNvPr id="6" name="Picture 5" descr="5 emoji faces in a row, ranging from angry and red on the left to happy and green on the right. ">
            <a:extLst>
              <a:ext uri="{FF2B5EF4-FFF2-40B4-BE49-F238E27FC236}">
                <a16:creationId xmlns:a16="http://schemas.microsoft.com/office/drawing/2014/main" id="{08D698F2-6370-455E-B240-1E5C3E736C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524000" y="1876425"/>
            <a:ext cx="9144000" cy="31051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66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Agent-based models: States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Sum of current features </a:t>
            </a:r>
          </a:p>
          <a:p>
            <a:r>
              <a:rPr lang="en-GB" sz="3200" dirty="0"/>
              <a:t>Can be dynamic/static and can randomness</a:t>
            </a:r>
          </a:p>
          <a:p>
            <a:r>
              <a:rPr lang="en-GB" sz="3200" dirty="0"/>
              <a:t>Current state can </a:t>
            </a:r>
            <a:r>
              <a:rPr lang="en-GB" sz="3200" b="1" dirty="0"/>
              <a:t>be influenced by previous state</a:t>
            </a:r>
            <a:r>
              <a:rPr lang="en-GB" sz="3200" dirty="0"/>
              <a:t> (of self or others) according to rules</a:t>
            </a:r>
          </a:p>
          <a:p>
            <a:r>
              <a:rPr lang="en-GB" sz="3200" dirty="0"/>
              <a:t>Current state </a:t>
            </a:r>
            <a:r>
              <a:rPr lang="en-GB" sz="3200" b="1" dirty="0"/>
              <a:t>can influence future state</a:t>
            </a:r>
            <a:r>
              <a:rPr lang="en-GB" sz="3200" dirty="0"/>
              <a:t> (of self or others) according to rules</a:t>
            </a:r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213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Agent-based models: Rules govern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How states change or decisions are made</a:t>
            </a:r>
          </a:p>
        </p:txBody>
      </p:sp>
      <p:pic>
        <p:nvPicPr>
          <p:cNvPr id="6" name="Picture 5" descr="A child in a white shirt, waistcoat and thick glasses writes &quot;I will follow the rules&quot; repeatedly on a chalkboard. ">
            <a:extLst>
              <a:ext uri="{FF2B5EF4-FFF2-40B4-BE49-F238E27FC236}">
                <a16:creationId xmlns:a16="http://schemas.microsoft.com/office/drawing/2014/main" id="{CA13A1B0-0F36-41E9-95D8-D1F605622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962275" y="2120672"/>
            <a:ext cx="5867400" cy="413977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173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Agent-based models: Rules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Govern how states change or decisions are made</a:t>
            </a:r>
          </a:p>
          <a:p>
            <a:r>
              <a:rPr lang="en-GB" sz="3200" dirty="0"/>
              <a:t>Use model generated info (states), modeller choice, randomness</a:t>
            </a:r>
          </a:p>
          <a:p>
            <a:r>
              <a:rPr lang="en-GB" sz="3200" dirty="0"/>
              <a:t>Can be simple or complex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98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33DD-64F1-4201-84C6-46D294900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Example rules: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143A2-8A62-49DD-99CC-759418933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457200" lvl="1" indent="0">
              <a:buNone/>
            </a:pPr>
            <a:r>
              <a:rPr lang="en-GB" sz="3200" dirty="0"/>
              <a:t>If </a:t>
            </a:r>
            <a:r>
              <a:rPr lang="en-GB" sz="3200" dirty="0">
                <a:solidFill>
                  <a:srgbClr val="0070C0"/>
                </a:solidFill>
              </a:rPr>
              <a:t>[weather = raining]</a:t>
            </a:r>
            <a:r>
              <a:rPr lang="en-GB" sz="3200" dirty="0"/>
              <a:t> and </a:t>
            </a:r>
            <a:r>
              <a:rPr lang="en-GB" sz="3200" dirty="0">
                <a:solidFill>
                  <a:srgbClr val="0070C0"/>
                </a:solidFill>
              </a:rPr>
              <a:t>[temp = cold]</a:t>
            </a:r>
          </a:p>
          <a:p>
            <a:pPr marL="457200" lvl="1" indent="0">
              <a:buNone/>
            </a:pPr>
            <a:r>
              <a:rPr lang="en-GB" sz="3200" dirty="0"/>
              <a:t>	</a:t>
            </a:r>
            <a:r>
              <a:rPr lang="en-GB" sz="3200" dirty="0">
                <a:solidFill>
                  <a:srgbClr val="0070C0"/>
                </a:solidFill>
              </a:rPr>
              <a:t>[travel by bus]</a:t>
            </a:r>
          </a:p>
          <a:p>
            <a:pPr marL="457200" lvl="1" indent="0">
              <a:buNone/>
            </a:pPr>
            <a:r>
              <a:rPr lang="en-GB" sz="3200" dirty="0"/>
              <a:t>Else </a:t>
            </a:r>
            <a:r>
              <a:rPr lang="en-GB" sz="3200" dirty="0">
                <a:solidFill>
                  <a:srgbClr val="0070C0"/>
                </a:solidFill>
              </a:rPr>
              <a:t>[travel by bike]</a:t>
            </a:r>
          </a:p>
          <a:p>
            <a:pPr marL="457200" lvl="1" indent="0">
              <a:buNone/>
            </a:pPr>
            <a:endParaRPr lang="en-GB" sz="3200" dirty="0"/>
          </a:p>
          <a:p>
            <a:pPr marL="457200" lvl="1" indent="0">
              <a:buNone/>
            </a:pPr>
            <a:r>
              <a:rPr lang="en-GB" sz="3200" dirty="0"/>
              <a:t>While </a:t>
            </a:r>
            <a:r>
              <a:rPr lang="en-GB" sz="3200" dirty="0">
                <a:solidFill>
                  <a:schemeClr val="accent3"/>
                </a:solidFill>
              </a:rPr>
              <a:t>[interest rates &lt;= X]</a:t>
            </a:r>
          </a:p>
          <a:p>
            <a:pPr marL="457200" lvl="1" indent="0">
              <a:buNone/>
            </a:pPr>
            <a:r>
              <a:rPr lang="en-GB" sz="3200" dirty="0"/>
              <a:t>	</a:t>
            </a:r>
            <a:r>
              <a:rPr lang="en-GB" sz="3200" dirty="0">
                <a:solidFill>
                  <a:schemeClr val="accent3"/>
                </a:solidFill>
              </a:rPr>
              <a:t>[borrow and spend, do not save] </a:t>
            </a:r>
          </a:p>
          <a:p>
            <a:pPr marL="457200" lvl="1" indent="0">
              <a:buNone/>
            </a:pPr>
            <a:endParaRPr lang="en-GB" sz="3200" dirty="0"/>
          </a:p>
          <a:p>
            <a:pPr marL="457200" lvl="1" indent="0">
              <a:buNone/>
            </a:pPr>
            <a:r>
              <a:rPr lang="en-GB" sz="3200" dirty="0"/>
              <a:t>For each </a:t>
            </a:r>
            <a:r>
              <a:rPr lang="en-GB" sz="3200" dirty="0">
                <a:solidFill>
                  <a:schemeClr val="tx1"/>
                </a:solidFill>
              </a:rPr>
              <a:t>[school-age child in house]</a:t>
            </a:r>
          </a:p>
          <a:p>
            <a:pPr marL="457200" lvl="1" indent="0">
              <a:buNone/>
            </a:pPr>
            <a:r>
              <a:rPr lang="en-GB" sz="3200" dirty="0"/>
              <a:t>	</a:t>
            </a:r>
            <a:r>
              <a:rPr lang="en-GB" sz="3200" dirty="0">
                <a:solidFill>
                  <a:schemeClr val="tx1"/>
                </a:solidFill>
              </a:rPr>
              <a:t>[spend X money on school fees/uniform/etc.]</a:t>
            </a:r>
          </a:p>
          <a:p>
            <a:pPr marL="457200" lvl="1" indent="0">
              <a:buNone/>
            </a:pPr>
            <a:endParaRPr lang="en-GB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03E7E-685C-4587-ACF6-FBB9325B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876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B8BF-9D7B-4FA6-A987-E8BF592DB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simple example - Virus</a:t>
            </a:r>
          </a:p>
        </p:txBody>
      </p:sp>
      <p:pic>
        <p:nvPicPr>
          <p:cNvPr id="5" name="Picture 4" descr="A screenshot of the 'Virus' agent-based model from the NetLogo model library. The model has been run for 96 time steps, so the visualiser and trackers show  that 43.2% of the 150 agents are immune and 4% are infected.">
            <a:extLst>
              <a:ext uri="{FF2B5EF4-FFF2-40B4-BE49-F238E27FC236}">
                <a16:creationId xmlns:a16="http://schemas.microsoft.com/office/drawing/2014/main" id="{484BFDC7-350D-4FA6-8D1D-AF41058EDE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4" t="2262" b="2894"/>
          <a:stretch/>
        </p:blipFill>
        <p:spPr>
          <a:xfrm>
            <a:off x="1980000" y="1260000"/>
            <a:ext cx="7200000" cy="524695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06C2B-6D92-42A2-91B2-C2C11C2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90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dirty="0"/>
              <a:t>Can you hear us?</a:t>
            </a:r>
          </a:p>
        </p:txBody>
      </p:sp>
      <p:pic>
        <p:nvPicPr>
          <p:cNvPr id="11" name="Picture 10" descr="Participants all reported being able to hear the presenters. ">
            <a:extLst>
              <a:ext uri="{FF2B5EF4-FFF2-40B4-BE49-F238E27FC236}">
                <a16:creationId xmlns:a16="http://schemas.microsoft.com/office/drawing/2014/main" id="{BAC00546-B943-4E0E-A467-75AE13ABF0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043" t="25402" r="34828" b="7315"/>
          <a:stretch/>
        </p:blipFill>
        <p:spPr>
          <a:xfrm>
            <a:off x="4272454" y="1742090"/>
            <a:ext cx="3673367" cy="461426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1641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B8BF-9D7B-4FA6-A987-E8BF592DB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complex example - Virus</a:t>
            </a:r>
          </a:p>
        </p:txBody>
      </p:sp>
      <p:pic>
        <p:nvPicPr>
          <p:cNvPr id="6" name="Picture 5" descr="A screenshot of the 'EpiDEM Travel and Control' agent-based model from the NetLogo model library. The model has been run for 97 time steps, so the visualiser and trackers show  the complex history of infection, recovery within a larger population of agents that can move between two semi-isolated areas.">
            <a:extLst>
              <a:ext uri="{FF2B5EF4-FFF2-40B4-BE49-F238E27FC236}">
                <a16:creationId xmlns:a16="http://schemas.microsoft.com/office/drawing/2014/main" id="{D35AA6A0-8AD5-4267-8722-F16824F59C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0" t="2164" r="2220" b="3040"/>
          <a:stretch/>
        </p:blipFill>
        <p:spPr>
          <a:xfrm>
            <a:off x="1980000" y="1260000"/>
            <a:ext cx="7200000" cy="49810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06C2B-6D92-42A2-91B2-C2C11C2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997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OK… but why an ABM?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B9847-06E3-438A-99D4-0E61AAB014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dirty="0"/>
              <a:t>How things will interact is not intuitive.</a:t>
            </a:r>
          </a:p>
          <a:p>
            <a:pPr marL="0" indent="0">
              <a:buNone/>
            </a:pPr>
            <a:endParaRPr lang="en-GB" sz="3200" dirty="0"/>
          </a:p>
        </p:txBody>
      </p:sp>
      <p:pic>
        <p:nvPicPr>
          <p:cNvPr id="6" name="Picture 5" descr="A person sitting at a table stares in deep concentration at a row of many colourful cups.">
            <a:extLst>
              <a:ext uri="{FF2B5EF4-FFF2-40B4-BE49-F238E27FC236}">
                <a16:creationId xmlns:a16="http://schemas.microsoft.com/office/drawing/2014/main" id="{97DE3415-A107-4076-9B67-50C79233B8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47162" y="2269536"/>
            <a:ext cx="4478400" cy="22061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092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your intuition.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B9847-06E3-438A-99D4-0E61AAB014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dirty="0"/>
              <a:t>Try to imagine what will happen in the complex virus model if we change:</a:t>
            </a:r>
          </a:p>
          <a:p>
            <a:pPr lvl="1"/>
            <a:r>
              <a:rPr lang="en-GB" sz="3200" dirty="0"/>
              <a:t>Number of agents?</a:t>
            </a:r>
          </a:p>
          <a:p>
            <a:pPr lvl="1"/>
            <a:r>
              <a:rPr lang="en-GB" sz="3200" dirty="0"/>
              <a:t>Infectiousness?</a:t>
            </a:r>
          </a:p>
          <a:p>
            <a:pPr lvl="1"/>
            <a:r>
              <a:rPr lang="en-GB" sz="3200" dirty="0"/>
              <a:t>Change of recovery?</a:t>
            </a:r>
          </a:p>
          <a:p>
            <a:pPr lvl="1"/>
            <a:r>
              <a:rPr lang="en-GB" sz="3200" dirty="0"/>
              <a:t>Average recovery time/duration?</a:t>
            </a:r>
          </a:p>
          <a:p>
            <a:pPr lvl="1"/>
            <a:r>
              <a:rPr lang="en-GB" sz="3200" dirty="0"/>
              <a:t>Anything else not in simple model (e.g. likelihood of going to hospital, etc.)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236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to do with the output?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B9847-06E3-438A-99D4-0E61AAB014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dirty="0"/>
              <a:t>Depends on the ABM, but common options include:</a:t>
            </a:r>
          </a:p>
          <a:p>
            <a:r>
              <a:rPr lang="en-GB" sz="3200" dirty="0"/>
              <a:t>Parameter sweeps and/or interaction testing</a:t>
            </a:r>
          </a:p>
          <a:p>
            <a:r>
              <a:rPr lang="en-GB" sz="3200" dirty="0"/>
              <a:t>Outcome probabilities </a:t>
            </a:r>
          </a:p>
          <a:p>
            <a:r>
              <a:rPr lang="en-GB" sz="3200" dirty="0"/>
              <a:t>Emergent phenomenon identification</a:t>
            </a:r>
          </a:p>
          <a:p>
            <a:r>
              <a:rPr lang="en-GB" sz="3200" dirty="0"/>
              <a:t>Export to other analysis method (e.g. social network analysis)</a:t>
            </a:r>
          </a:p>
          <a:p>
            <a:endParaRPr lang="en-GB" sz="3200" dirty="0"/>
          </a:p>
          <a:p>
            <a:endParaRPr lang="en-GB" sz="3200" dirty="0"/>
          </a:p>
          <a:p>
            <a:endParaRPr lang="en-GB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214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Pros of ABM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B9847-06E3-438A-99D4-0E61AAB014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No need to rely on intuition for complex behaviours</a:t>
            </a:r>
          </a:p>
          <a:p>
            <a:r>
              <a:rPr lang="en-GB" sz="3200" dirty="0"/>
              <a:t>Formalise mental models for inspection by others</a:t>
            </a:r>
          </a:p>
          <a:p>
            <a:r>
              <a:rPr lang="en-GB" sz="3200" dirty="0"/>
              <a:t>Force abstract concepts into concrete </a:t>
            </a:r>
            <a:r>
              <a:rPr lang="en-GB" sz="3200" dirty="0" err="1"/>
              <a:t>represention</a:t>
            </a:r>
            <a:endParaRPr lang="en-GB" sz="3200" dirty="0"/>
          </a:p>
          <a:p>
            <a:r>
              <a:rPr lang="en-GB" sz="3200" dirty="0"/>
              <a:t>Relatively cheap/easy way to test the ‘untestable’</a:t>
            </a:r>
          </a:p>
          <a:p>
            <a:r>
              <a:rPr lang="en-GB" sz="3200" dirty="0"/>
              <a:t>Potentially very fast</a:t>
            </a:r>
          </a:p>
          <a:p>
            <a:r>
              <a:rPr lang="en-GB" sz="3200" dirty="0"/>
              <a:t>Can show range of possible futures</a:t>
            </a:r>
          </a:p>
          <a:p>
            <a:r>
              <a:rPr lang="en-GB" sz="3200" dirty="0"/>
              <a:t>Can use real data, training data, random data, etc.</a:t>
            </a:r>
          </a:p>
          <a:p>
            <a:r>
              <a:rPr lang="en-GB" sz="3200" dirty="0"/>
              <a:t>Can run multiple times (with or without changes)</a:t>
            </a:r>
          </a:p>
          <a:p>
            <a:r>
              <a:rPr lang="en-GB" sz="3200" dirty="0"/>
              <a:t>Can be very intuitive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551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 of ABM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B9847-06E3-438A-99D4-0E61AAB014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Mental models (and ABM based on them) can be tricky to reflect critically on</a:t>
            </a:r>
          </a:p>
          <a:p>
            <a:r>
              <a:rPr lang="en-GB" sz="3200" dirty="0"/>
              <a:t>Concrete representations may not adequately capture abstract concepts</a:t>
            </a:r>
          </a:p>
          <a:p>
            <a:r>
              <a:rPr lang="en-GB" sz="3200" dirty="0"/>
              <a:t>Speed lends itself to ‘prediction’</a:t>
            </a:r>
          </a:p>
          <a:p>
            <a:r>
              <a:rPr lang="en-GB" sz="3200" dirty="0"/>
              <a:t>Possible futures are hard to turn into risk profiles</a:t>
            </a:r>
          </a:p>
          <a:p>
            <a:r>
              <a:rPr lang="en-GB" sz="3200" dirty="0"/>
              <a:t>Can give false sense of security and truthiness</a:t>
            </a:r>
          </a:p>
          <a:p>
            <a:r>
              <a:rPr lang="en-GB" sz="3200" dirty="0"/>
              <a:t>Computational methods may motivate distrust/unwarranted trust</a:t>
            </a:r>
          </a:p>
          <a:p>
            <a:r>
              <a:rPr lang="en-GB" sz="3200" dirty="0"/>
              <a:t>Easy to misunderstand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458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Platforms, languages, etc.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B9847-06E3-438A-99D4-0E61AAB014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dirty="0"/>
              <a:t>Free, open-source, relatively small download size, tutorials and info available on web </a:t>
            </a:r>
          </a:p>
          <a:p>
            <a:pPr lvl="1"/>
            <a:r>
              <a:rPr lang="en-GB" sz="3200" dirty="0"/>
              <a:t>Mason – focus on easy to learn, not most well recognised</a:t>
            </a:r>
          </a:p>
          <a:p>
            <a:pPr lvl="1"/>
            <a:r>
              <a:rPr lang="en-GB" sz="3200" dirty="0"/>
              <a:t>Repast – more powerful, steeper learning curve</a:t>
            </a:r>
          </a:p>
          <a:p>
            <a:pPr lvl="1"/>
            <a:r>
              <a:rPr lang="en-GB" sz="3200" dirty="0" err="1"/>
              <a:t>NetLogo</a:t>
            </a:r>
            <a:r>
              <a:rPr lang="en-GB" sz="3200" dirty="0"/>
              <a:t> – built in visualisation, not most powerful</a:t>
            </a:r>
          </a:p>
          <a:p>
            <a:pPr lvl="1"/>
            <a:r>
              <a:rPr lang="en-GB" sz="3200" dirty="0" err="1"/>
              <a:t>EMLab-Agentspring</a:t>
            </a:r>
            <a:r>
              <a:rPr lang="en-GB" sz="3200" dirty="0"/>
              <a:t> – modular, not most well recognised</a:t>
            </a:r>
          </a:p>
          <a:p>
            <a:pPr lvl="1"/>
            <a:r>
              <a:rPr lang="en-GB" sz="3200" dirty="0"/>
              <a:t>Object-oriented software (e.g. Python) – extremely powerful, not targeted, hard to learn/find answers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8198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Resources for learning more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B9847-06E3-438A-99D4-0E61AAB014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3000" dirty="0">
                <a:hlinkClick r:id="rId2"/>
              </a:rPr>
              <a:t>https://en.wikipedia.org/wiki/Comparison_of_agent-based_modeling_software</a:t>
            </a:r>
            <a:endParaRPr lang="en-GB" sz="3000" dirty="0"/>
          </a:p>
          <a:p>
            <a:pPr marL="0" indent="0">
              <a:buNone/>
            </a:pPr>
            <a:r>
              <a:rPr lang="en-GB" sz="3000" dirty="0">
                <a:hlinkClick r:id="rId3"/>
              </a:rPr>
              <a:t>https://en.wikipedia.org/wiki/Agent-based_model</a:t>
            </a:r>
            <a:endParaRPr lang="en-GB" sz="3000" dirty="0"/>
          </a:p>
          <a:p>
            <a:pPr marL="0" indent="0">
              <a:buNone/>
            </a:pPr>
            <a:r>
              <a:rPr lang="en-GB" sz="3000" dirty="0">
                <a:hlinkClick r:id="rId4"/>
              </a:rPr>
              <a:t>https://www.comses.net/</a:t>
            </a:r>
            <a:endParaRPr lang="en-GB" sz="3000" dirty="0"/>
          </a:p>
          <a:p>
            <a:pPr marL="0" indent="0">
              <a:buNone/>
            </a:pPr>
            <a:r>
              <a:rPr lang="en-GB" sz="3000" dirty="0">
                <a:hlinkClick r:id="rId5"/>
              </a:rPr>
              <a:t>https://ccl.northwestern.edu/netlogo/docs/dictionary.html</a:t>
            </a:r>
            <a:endParaRPr lang="en-GB" sz="3000" dirty="0"/>
          </a:p>
          <a:p>
            <a:pPr marL="0" indent="0">
              <a:buNone/>
            </a:pPr>
            <a:r>
              <a:rPr lang="en-GB" sz="3000" dirty="0">
                <a:hlinkClick r:id="rId6"/>
              </a:rPr>
              <a:t>https://ccl.northwestern.edu/netlogo/docs/tutorial1.html</a:t>
            </a:r>
            <a:endParaRPr lang="en-GB" sz="3000" dirty="0"/>
          </a:p>
          <a:p>
            <a:pPr marL="0" indent="0">
              <a:buNone/>
            </a:pPr>
            <a:endParaRPr lang="en-GB" sz="3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617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Summary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B9847-06E3-438A-99D4-0E61AAB014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1524001"/>
            <a:ext cx="11231881" cy="32209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dirty="0"/>
              <a:t>Top-down: reducible, isolatable, straightforward</a:t>
            </a:r>
          </a:p>
          <a:p>
            <a:pPr marL="0" indent="0">
              <a:buNone/>
            </a:pPr>
            <a:r>
              <a:rPr lang="en-GB" sz="3200" dirty="0"/>
              <a:t>Bottom-up: non-intuitive large-scale effect of many small acts</a:t>
            </a:r>
          </a:p>
          <a:p>
            <a:pPr marL="0" indent="0">
              <a:buNone/>
            </a:pPr>
            <a:r>
              <a:rPr lang="en-GB" sz="3200" dirty="0"/>
              <a:t>Agents: heterogeneous actors that observe, decide, act</a:t>
            </a:r>
          </a:p>
          <a:p>
            <a:pPr marL="0" indent="0">
              <a:buNone/>
            </a:pPr>
            <a:r>
              <a:rPr lang="en-GB" sz="3200" dirty="0"/>
              <a:t>ABM: bottom-up simulation with easy testing</a:t>
            </a:r>
          </a:p>
          <a:p>
            <a:pPr marL="0" indent="0">
              <a:buNone/>
            </a:pPr>
            <a:r>
              <a:rPr lang="en-GB" sz="3200" dirty="0"/>
              <a:t>Pros: can be inspected, cheap, easy, fast, can do ‘impossible’ experiments</a:t>
            </a:r>
          </a:p>
          <a:p>
            <a:pPr marL="0" indent="0">
              <a:buNone/>
            </a:pPr>
            <a:r>
              <a:rPr lang="en-GB" sz="3200" dirty="0"/>
              <a:t>Cons: simplify complex concepts, misused for prediction, misunderstood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219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What would you use ABM to explore? 1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 descr="Participants report wanting to use ABM to explore media discourse, COVID spread, racism, voting, inequality, language evolution, obesity, innovation adoption, and more. ">
            <a:extLst>
              <a:ext uri="{FF2B5EF4-FFF2-40B4-BE49-F238E27FC236}">
                <a16:creationId xmlns:a16="http://schemas.microsoft.com/office/drawing/2014/main" id="{20B913A5-DDBC-4DC0-AC36-C0284092B7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69" b="39532"/>
          <a:stretch/>
        </p:blipFill>
        <p:spPr>
          <a:xfrm>
            <a:off x="0" y="1564101"/>
            <a:ext cx="12190783" cy="3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41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Troubleshooting audio problems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Check your speaker/headset is plugged in / volume is on.</a:t>
            </a:r>
          </a:p>
          <a:p>
            <a:r>
              <a:rPr lang="en-GB" sz="3200" dirty="0"/>
              <a:t>Click on audio to change to listening via phone</a:t>
            </a:r>
          </a:p>
          <a:p>
            <a:r>
              <a:rPr lang="en-GB" sz="3200" dirty="0"/>
              <a:t>We are recording this webinar and will post it on YouTube</a:t>
            </a:r>
          </a:p>
          <a:p>
            <a:pPr marL="0" indent="0">
              <a:buNone/>
            </a:pPr>
            <a:r>
              <a:rPr lang="en-GB" sz="3000" dirty="0"/>
              <a:t>(https://www.youtube.com/user/UKDATASERVICE)</a:t>
            </a:r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044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What would you use ABM to explore? 2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40</a:t>
            </a:fld>
            <a:endParaRPr lang="en-US"/>
          </a:p>
        </p:txBody>
      </p:sp>
      <p:pic>
        <p:nvPicPr>
          <p:cNvPr id="7" name="Picture 6" descr="Participants report wanting to use ABM to explore educational progress, humanitarian systems, tropical disease modelling, complex system dynamics, friendships, collaborations, survival and modelling and more. ">
            <a:extLst>
              <a:ext uri="{FF2B5EF4-FFF2-40B4-BE49-F238E27FC236}">
                <a16:creationId xmlns:a16="http://schemas.microsoft.com/office/drawing/2014/main" id="{E7192E5B-F8E1-4E2A-9E43-4031F2A345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01" b="47685"/>
          <a:stretch/>
        </p:blipFill>
        <p:spPr>
          <a:xfrm>
            <a:off x="19182" y="2060761"/>
            <a:ext cx="12204836" cy="26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3592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757-C746-4800-8FCA-46821884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What would you use ABM to explore? 3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B16FD-B43B-4860-A06E-55C4A0C75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41</a:t>
            </a:fld>
            <a:endParaRPr lang="en-US"/>
          </a:p>
        </p:txBody>
      </p:sp>
      <p:pic>
        <p:nvPicPr>
          <p:cNvPr id="9" name="Picture 8" descr="Participants report wanting to use ABM to explore how policies effect social phenomenon, conflict, agri-tech and animal farming, collective action, information dissemination, pest suppression, riot, stress, mortality and more.">
            <a:extLst>
              <a:ext uri="{FF2B5EF4-FFF2-40B4-BE49-F238E27FC236}">
                <a16:creationId xmlns:a16="http://schemas.microsoft.com/office/drawing/2014/main" id="{8416C77A-DB5F-4B01-A84B-D4BE2C0F5F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54" b="43907"/>
          <a:stretch/>
        </p:blipFill>
        <p:spPr>
          <a:xfrm>
            <a:off x="10751" y="1820784"/>
            <a:ext cx="12192000" cy="290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0618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b="0" i="0" kern="12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Evaluation</a:t>
            </a:r>
          </a:p>
        </p:txBody>
      </p:sp>
      <p:pic>
        <p:nvPicPr>
          <p:cNvPr id="5" name="Picture 4" descr="A screen shot showing the 'continue' button taking them to the post-webinar survey">
            <a:extLst>
              <a:ext uri="{FF2B5EF4-FFF2-40B4-BE49-F238E27FC236}">
                <a16:creationId xmlns:a16="http://schemas.microsoft.com/office/drawing/2014/main" id="{4864CA75-DC7C-4D67-91D7-0D2EBD75D9D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6"/>
          <a:stretch/>
        </p:blipFill>
        <p:spPr>
          <a:xfrm>
            <a:off x="838200" y="1878677"/>
            <a:ext cx="5044440" cy="2567537"/>
          </a:xfrm>
          <a:prstGeom prst="rect">
            <a:avLst/>
          </a:prstGeom>
          <a:noFill/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0C1BAD1-4C31-4A8B-943E-110216B567EC}"/>
              </a:ext>
            </a:extLst>
          </p:cNvPr>
          <p:cNvSpPr txBox="1">
            <a:spLocks/>
          </p:cNvSpPr>
          <p:nvPr/>
        </p:nvSpPr>
        <p:spPr>
          <a:xfrm>
            <a:off x="6309360" y="1473048"/>
            <a:ext cx="50444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When you leave the webinar, please complete our short survey.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Just click on ‘continue’ to access the survey.</a:t>
            </a:r>
          </a:p>
          <a:p>
            <a:pPr marL="0"/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16687C5-7511-7743-B429-3BDBE272F28B}" type="slidenum">
              <a:rPr lang="en-US" smtClean="0"/>
              <a:pPr>
                <a:spcAft>
                  <a:spcPts val="600"/>
                </a:spcAft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3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55467"/>
            <a:ext cx="5264150" cy="1378432"/>
          </a:xfrm>
        </p:spPr>
        <p:txBody>
          <a:bodyPr/>
          <a:lstStyle/>
          <a:p>
            <a:r>
              <a:rPr lang="en-US" dirty="0"/>
              <a:t>Thank you.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49" y="3266902"/>
            <a:ext cx="9426055" cy="2538631"/>
          </a:xfrm>
        </p:spPr>
        <p:txBody>
          <a:bodyPr>
            <a:noAutofit/>
          </a:bodyPr>
          <a:lstStyle/>
          <a:p>
            <a:r>
              <a:rPr lang="en-GB" sz="3200" dirty="0" err="1"/>
              <a:t>Dr.</a:t>
            </a:r>
            <a:r>
              <a:rPr lang="en-GB" sz="3200" dirty="0"/>
              <a:t> J. Kasmire</a:t>
            </a:r>
          </a:p>
          <a:p>
            <a:r>
              <a:rPr lang="en-GB" sz="3200" dirty="0"/>
              <a:t>Email to </a:t>
            </a:r>
            <a:r>
              <a:rPr lang="en-GB" sz="3200" u="sng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j.kasmire@manchester.ac.uk</a:t>
            </a:r>
            <a:endParaRPr lang="en-GB" sz="3200" u="sng" dirty="0">
              <a:solidFill>
                <a:srgbClr val="0000FF"/>
              </a:solidFill>
            </a:endParaRPr>
          </a:p>
          <a:p>
            <a:r>
              <a:rPr lang="en-GB" sz="3200" dirty="0"/>
              <a:t>@JKasmireComplex on Twitter </a:t>
            </a:r>
          </a:p>
          <a:p>
            <a:r>
              <a:rPr lang="en-GB" sz="3200" dirty="0">
                <a:cs typeface="Arial" pitchFamily="34" charset="0"/>
              </a:rPr>
              <a:t>@UKDataService on Twitter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43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BC0D66-4CC2-4C85-BC76-D9075297F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21" y="4512847"/>
            <a:ext cx="464873" cy="4648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A8C234-6209-46A8-BF56-AF579060A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54" y="5014381"/>
            <a:ext cx="464873" cy="46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847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ABAB6-12C5-49C1-88DA-89359102C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latin typeface="Arial"/>
                <a:cs typeface="Arial"/>
              </a:rPr>
              <a:t>You might be interested in other UKDS events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6EB3D-71B2-40D9-9E11-89DDD37BB2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GB" sz="3200" dirty="0">
                <a:latin typeface="Arial"/>
                <a:cs typeface="Arial"/>
              </a:rPr>
              <a:t>ABM workshop on using real-world data - Feb 2</a:t>
            </a:r>
          </a:p>
          <a:p>
            <a:r>
              <a:rPr lang="en-GB" sz="3200" dirty="0">
                <a:latin typeface="Arial"/>
                <a:cs typeface="Arial"/>
              </a:rPr>
              <a:t>ABM workshop on running experiments - Feb 16</a:t>
            </a:r>
          </a:p>
          <a:p>
            <a:r>
              <a:rPr lang="en-GB" sz="3200" dirty="0">
                <a:latin typeface="Arial"/>
                <a:cs typeface="Arial"/>
              </a:rPr>
              <a:t>ABM guest researcher seminar - Mar 9</a:t>
            </a:r>
            <a:endParaRPr lang="en-US" sz="3200" dirty="0"/>
          </a:p>
          <a:p>
            <a:r>
              <a:rPr lang="en-GB" sz="3200" dirty="0">
                <a:latin typeface="Arial"/>
                <a:cs typeface="Arial"/>
              </a:rPr>
              <a:t>CSS Drop-ins – Every 2</a:t>
            </a:r>
            <a:r>
              <a:rPr lang="en-GB" sz="3200" baseline="30000" dirty="0">
                <a:latin typeface="Arial"/>
                <a:cs typeface="Arial"/>
              </a:rPr>
              <a:t>nd</a:t>
            </a:r>
            <a:r>
              <a:rPr lang="en-GB" sz="3200" dirty="0">
                <a:latin typeface="Arial"/>
                <a:cs typeface="Arial"/>
              </a:rPr>
              <a:t> Tuesday of month at 13:00</a:t>
            </a:r>
            <a:endParaRPr lang="en-US" sz="3200" dirty="0"/>
          </a:p>
          <a:p>
            <a:endParaRPr lang="en-GB" sz="3200" dirty="0">
              <a:latin typeface="Arial"/>
              <a:cs typeface="Arial"/>
              <a:hlinkClick r:id="rId2"/>
            </a:endParaRPr>
          </a:p>
          <a:p>
            <a:r>
              <a:rPr lang="en-GB" sz="3000" dirty="0">
                <a:latin typeface="Arial"/>
                <a:cs typeface="Arial"/>
                <a:hlinkClick r:id="rId2"/>
              </a:rPr>
              <a:t>https://ukdataservice.ac.uk/news-and-events/events.aspx</a:t>
            </a:r>
            <a:r>
              <a:rPr lang="en-GB" sz="3000" dirty="0">
                <a:latin typeface="Arial"/>
                <a:cs typeface="Arial"/>
              </a:rPr>
              <a:t> </a:t>
            </a:r>
          </a:p>
          <a:p>
            <a:r>
              <a:rPr lang="en-GB" sz="3000" dirty="0">
                <a:latin typeface="Arial"/>
                <a:cs typeface="Arial"/>
                <a:hlinkClick r:id="rId3"/>
              </a:rPr>
              <a:t>https://www.ukdataservice.ac.uk/news-and-events/events/past-events.aspx</a:t>
            </a:r>
            <a:endParaRPr lang="en-GB" sz="3000" dirty="0">
              <a:latin typeface="Arial"/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34B16C-AEDD-4330-B895-9D81BF3A1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095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ABAB6-12C5-49C1-88DA-89359102C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Table of contents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6EB3D-71B2-40D9-9E11-89DDD37BB2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spcBef>
                <a:spcPts val="1200"/>
              </a:spcBef>
              <a:buFont typeface="Arial" pitchFamily="34" charset="0"/>
              <a:buChar char="•"/>
            </a:pPr>
            <a:r>
              <a:rPr lang="en-GB" sz="3200" dirty="0">
                <a:solidFill>
                  <a:prstClr val="black"/>
                </a:solidFill>
                <a:latin typeface="Arial" panose="020B0604020202020204" pitchFamily="34" charset="0"/>
                <a:cs typeface="Arial" pitchFamily="34" charset="0"/>
              </a:rPr>
              <a:t>Top-down vs. Bottom-up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Agents and agent-based models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prstClr val="black"/>
                </a:solidFill>
              </a:rPr>
              <a:t>Simple example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 example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to do with the output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Pros and cons of ABM, platforms/ languages, resources,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Q&amp;A</a:t>
            </a:r>
          </a:p>
          <a:p>
            <a:pPr marL="0" indent="0">
              <a:buNone/>
            </a:pPr>
            <a:endParaRPr lang="en-GB" sz="32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34B16C-AEDD-4330-B895-9D81BF3A1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46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B8BF-9D7B-4FA6-A987-E8BF592DB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problem ‘is’ top-down if: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888E7-B296-4742-AEC6-9EADD034AA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Within a system that is ‘whole’, ‘well-understood’ and with central control or structure</a:t>
            </a:r>
          </a:p>
          <a:p>
            <a:r>
              <a:rPr lang="en-GB" sz="3200" dirty="0"/>
              <a:t>The </a:t>
            </a:r>
            <a:r>
              <a:rPr lang="en-GB" sz="3200" dirty="0" err="1"/>
              <a:t>‘cause</a:t>
            </a:r>
            <a:r>
              <a:rPr lang="en-GB" sz="3200" dirty="0"/>
              <a:t>’ can be isolated to constituent parts, defined interactions, or specific problem areas</a:t>
            </a:r>
          </a:p>
          <a:p>
            <a:r>
              <a:rPr lang="en-GB" sz="3200" dirty="0"/>
              <a:t>It is well-suited to ‘classic scientific method’ which focusses on isolation, prediction, repetition, etc.</a:t>
            </a:r>
          </a:p>
          <a:p>
            <a:pPr lvl="1"/>
            <a:endParaRPr lang="en-GB" sz="3200" dirty="0"/>
          </a:p>
          <a:p>
            <a:pPr marL="457200" lvl="1" indent="0">
              <a:buNone/>
            </a:pPr>
            <a:endParaRPr lang="en-GB" sz="32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06C2B-6D92-42A2-91B2-C2C11C2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51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B8BF-9D7B-4FA6-A987-E8BF592DB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Top-down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06C2B-6D92-42A2-91B2-C2C11C22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 descr="Two women in mid-century outfits repair the engine of a propeller aircraft. ">
            <a:extLst>
              <a:ext uri="{FF2B5EF4-FFF2-40B4-BE49-F238E27FC236}">
                <a16:creationId xmlns:a16="http://schemas.microsoft.com/office/drawing/2014/main" id="{9D4A3D12-3575-4F4E-83BA-C3CF7BE7C75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944" y="1124745"/>
            <a:ext cx="4211960" cy="2898259"/>
          </a:xfrm>
          <a:prstGeom prst="rect">
            <a:avLst/>
          </a:prstGeom>
        </p:spPr>
      </p:pic>
      <p:pic>
        <p:nvPicPr>
          <p:cNvPr id="8" name="Picture 7" descr="A parachute is tested in a large-scale wind tunnel.">
            <a:extLst>
              <a:ext uri="{FF2B5EF4-FFF2-40B4-BE49-F238E27FC236}">
                <a16:creationId xmlns:a16="http://schemas.microsoft.com/office/drawing/2014/main" id="{D5E9B20D-C87C-48A8-A780-1DE75C992D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872" y="3872352"/>
            <a:ext cx="3888432" cy="2524464"/>
          </a:xfrm>
          <a:prstGeom prst="rect">
            <a:avLst/>
          </a:prstGeom>
        </p:spPr>
      </p:pic>
      <p:pic>
        <p:nvPicPr>
          <p:cNvPr id="9" name="Content Placeholder 4" descr="A man with a prosthetic leg is attached to a cable from above while walking on a treadmill surrounded by screens showing a virtual environment.">
            <a:extLst>
              <a:ext uri="{FF2B5EF4-FFF2-40B4-BE49-F238E27FC236}">
                <a16:creationId xmlns:a16="http://schemas.microsoft.com/office/drawing/2014/main" id="{29267E82-67CD-4BD0-9C11-4C671FFD358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6" y="1844825"/>
            <a:ext cx="4101990" cy="27303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6473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8246-CEB5-49EE-A06C-7FB6F4B6E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school wants to know how many students it can accommodate. Is this a top-down problem?</a:t>
            </a:r>
          </a:p>
        </p:txBody>
      </p:sp>
      <p:pic>
        <p:nvPicPr>
          <p:cNvPr id="6" name="Picture 5" descr="When asked whether a school wanting to know how many students it can accommodate is a top-down problem, 28  participants reported needing more information to decide, while 17 said it was definitely top-down and only one said it definitely not top-down. ">
            <a:extLst>
              <a:ext uri="{FF2B5EF4-FFF2-40B4-BE49-F238E27FC236}">
                <a16:creationId xmlns:a16="http://schemas.microsoft.com/office/drawing/2014/main" id="{A7A7D90E-A2F1-4B8C-9AB6-B02F51A2EF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67" t="28621" r="22543" b="24253"/>
          <a:stretch/>
        </p:blipFill>
        <p:spPr>
          <a:xfrm>
            <a:off x="1434662" y="1962807"/>
            <a:ext cx="8008883" cy="323193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02D90-F5EF-4E46-A3A3-A3CE31C2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22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702082"/>
      </a:dk1>
      <a:lt1>
        <a:srgbClr val="FFFFFF"/>
      </a:lt1>
      <a:dk2>
        <a:srgbClr val="212322"/>
      </a:dk2>
      <a:lt2>
        <a:srgbClr val="D9E1E2"/>
      </a:lt2>
      <a:accent1>
        <a:srgbClr val="CE0057"/>
      </a:accent1>
      <a:accent2>
        <a:srgbClr val="2B5696"/>
      </a:accent2>
      <a:accent3>
        <a:srgbClr val="008654"/>
      </a:accent3>
      <a:accent4>
        <a:srgbClr val="FF6620"/>
      </a:accent4>
      <a:accent5>
        <a:srgbClr val="00A8CE"/>
      </a:accent5>
      <a:accent6>
        <a:srgbClr val="78BD20"/>
      </a:accent6>
      <a:hlink>
        <a:srgbClr val="2B5696"/>
      </a:hlink>
      <a:folHlink>
        <a:srgbClr val="5B6770"/>
      </a:folHlink>
    </a:clrScheme>
    <a:fontScheme name="UKDS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ssiblePowerPointTemplate" id="{83363A15-5269-416E-8CA4-EA92709F3CDF}" vid="{7BBDC08D-7AE3-40DA-B3F1-93BFC737C2C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1d2e6339-9963-4444-b0f2-be5dad007de0">
      <UserInfo>
        <DisplayName>Sorcha O'Callaghan</DisplayName>
        <AccountId>348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D5F373B85FCF47AAFC80BC7D80700A" ma:contentTypeVersion="13" ma:contentTypeDescription="Create a new document." ma:contentTypeScope="" ma:versionID="a5b55bbc0f30dd09a013d653378de863">
  <xsd:schema xmlns:xsd="http://www.w3.org/2001/XMLSchema" xmlns:xs="http://www.w3.org/2001/XMLSchema" xmlns:p="http://schemas.microsoft.com/office/2006/metadata/properties" xmlns:ns2="28b91107-4a81-451c-84f7-f52706813e27" xmlns:ns3="1d2e6339-9963-4444-b0f2-be5dad007de0" targetNamespace="http://schemas.microsoft.com/office/2006/metadata/properties" ma:root="true" ma:fieldsID="acc4db7ff3478e5e9f5534b78202516d" ns2:_="" ns3:_="">
    <xsd:import namespace="28b91107-4a81-451c-84f7-f52706813e27"/>
    <xsd:import namespace="1d2e6339-9963-4444-b0f2-be5dad007de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b91107-4a81-451c-84f7-f52706813e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2e6339-9963-4444-b0f2-be5dad007de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6A3BF6-5E26-4764-BA80-8BC242DCD14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D4857A-DAF0-4B27-8305-2C4C9694E27D}">
  <ds:schemaRefs>
    <ds:schemaRef ds:uri="http://schemas.microsoft.com/office/2006/metadata/properties"/>
    <ds:schemaRef ds:uri="http://www.w3.org/XML/1998/namespace"/>
    <ds:schemaRef ds:uri="http://purl.org/dc/terms/"/>
    <ds:schemaRef ds:uri="28b91107-4a81-451c-84f7-f52706813e27"/>
    <ds:schemaRef ds:uri="1d2e6339-9963-4444-b0f2-be5dad007de0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7DA82B1-EE99-4689-9282-FB1FEC986E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b91107-4a81-451c-84f7-f52706813e27"/>
    <ds:schemaRef ds:uri="1d2e6339-9963-4444-b0f2-be5dad007de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1111</TotalTime>
  <Words>1416</Words>
  <Application>Microsoft Office PowerPoint</Application>
  <PresentationFormat>Widescreen</PresentationFormat>
  <Paragraphs>220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Helvetica</vt:lpstr>
      <vt:lpstr>Office Theme</vt:lpstr>
      <vt:lpstr>Intro to agent-based modelling for social scientists</vt:lpstr>
      <vt:lpstr>Interaction in this workshop</vt:lpstr>
      <vt:lpstr>Can you hear us?</vt:lpstr>
      <vt:lpstr>Troubleshooting audio problems</vt:lpstr>
      <vt:lpstr>You might be interested in other UKDS events</vt:lpstr>
      <vt:lpstr>Table of contents</vt:lpstr>
      <vt:lpstr>A problem ‘is’ top-down if:</vt:lpstr>
      <vt:lpstr>Top-down examples</vt:lpstr>
      <vt:lpstr>A school wants to know how many students it can accommodate. Is this a top-down problem?</vt:lpstr>
      <vt:lpstr>A problem ‘is’ bottom-up if:</vt:lpstr>
      <vt:lpstr>Bottom-up examples</vt:lpstr>
      <vt:lpstr>A school wants to know how to improve student attainment. Is this a bottom-up problem?</vt:lpstr>
      <vt:lpstr>Agents – Artificial Intelligence</vt:lpstr>
      <vt:lpstr>Agents – Multi-agent systems</vt:lpstr>
      <vt:lpstr>Agents – Three common views</vt:lpstr>
      <vt:lpstr>Are ‘smart’ traffic lights AI, multi-agent systems or ABM?</vt:lpstr>
      <vt:lpstr>Are weather predictions AI, multi-agent systems or ABM?</vt:lpstr>
      <vt:lpstr>Are self-parking cars AI, multi-agent systems or ABM?</vt:lpstr>
      <vt:lpstr>Agent-based models have:</vt:lpstr>
      <vt:lpstr>Agent-based models: The World can represent</vt:lpstr>
      <vt:lpstr>Agent-based models: The World</vt:lpstr>
      <vt:lpstr>Agent-based models: The Agents can represent</vt:lpstr>
      <vt:lpstr>Agent-based models: The Agents</vt:lpstr>
      <vt:lpstr>Agent-based models: States are</vt:lpstr>
      <vt:lpstr>Agent-based models: States</vt:lpstr>
      <vt:lpstr>Agent-based models: Rules govern</vt:lpstr>
      <vt:lpstr>Agent-based models: Rules</vt:lpstr>
      <vt:lpstr>Example rules:</vt:lpstr>
      <vt:lpstr>A simple example - Virus</vt:lpstr>
      <vt:lpstr>A complex example - Virus</vt:lpstr>
      <vt:lpstr>OK… but why an ABM?</vt:lpstr>
      <vt:lpstr>Test your intuition. </vt:lpstr>
      <vt:lpstr>What to do with the output?</vt:lpstr>
      <vt:lpstr>Pros of ABM</vt:lpstr>
      <vt:lpstr>Cons of ABM</vt:lpstr>
      <vt:lpstr>Platforms, languages, etc.</vt:lpstr>
      <vt:lpstr>Resources for learning more</vt:lpstr>
      <vt:lpstr>Summary</vt:lpstr>
      <vt:lpstr>What would you use ABM to explore? 1</vt:lpstr>
      <vt:lpstr>What would you use ABM to explore? 2</vt:lpstr>
      <vt:lpstr>What would you use ABM to explore? 3</vt:lpstr>
      <vt:lpstr>Evaluation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Lemon, Fiona F</dc:creator>
  <cp:lastModifiedBy>Julia Kasmire</cp:lastModifiedBy>
  <cp:revision>31</cp:revision>
  <dcterms:created xsi:type="dcterms:W3CDTF">2021-06-22T11:46:42Z</dcterms:created>
  <dcterms:modified xsi:type="dcterms:W3CDTF">2022-01-20T13:53:03Z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0x01010082D5F373B85FCF47AAFC80BC7D80700A</vt:lpwstr>
  </property>
</Properties>
</file>

<file path=docProps/thumbnail.jpeg>
</file>